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12"/>
  </p:notesMasterIdLst>
  <p:sldIdLst>
    <p:sldId id="259" r:id="rId2"/>
    <p:sldId id="307" r:id="rId3"/>
    <p:sldId id="316" r:id="rId4"/>
    <p:sldId id="309" r:id="rId5"/>
    <p:sldId id="322" r:id="rId6"/>
    <p:sldId id="325" r:id="rId7"/>
    <p:sldId id="308" r:id="rId8"/>
    <p:sldId id="321" r:id="rId9"/>
    <p:sldId id="328" r:id="rId10"/>
    <p:sldId id="32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7A3D"/>
    <a:srgbClr val="FF293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784" autoAdjust="0"/>
  </p:normalViewPr>
  <p:slideViewPr>
    <p:cSldViewPr snapToGrid="0">
      <p:cViewPr varScale="1">
        <p:scale>
          <a:sx n="64" d="100"/>
          <a:sy n="64" d="100"/>
        </p:scale>
        <p:origin x="97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7E35FD-7CC8-44F6-BF3D-3EE159FDC2AD}" type="doc">
      <dgm:prSet loTypeId="urn:microsoft.com/office/officeart/2005/8/layout/arrow6" loCatId="relationship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F0978503-08B7-4CCB-87A5-DF57CA199D24}">
      <dgm:prSet phldrT="[Text]" custT="1"/>
      <dgm:spPr/>
      <dgm:t>
        <a:bodyPr/>
        <a:lstStyle/>
        <a:p>
          <a:pPr algn="ctr" rtl="1"/>
          <a:r>
            <a:rPr lang="ar-JO" sz="3600" b="1" dirty="0" smtClean="0"/>
            <a:t>من 18 فما فوق</a:t>
          </a:r>
          <a:endParaRPr lang="en-US" sz="2800" b="1" dirty="0"/>
        </a:p>
      </dgm:t>
    </dgm:pt>
    <dgm:pt modelId="{D5B7CDFF-CB45-43B1-9F16-BC36F3E911E4}" type="sibTrans" cxnId="{5C86A911-2791-475D-AAC8-23D877E87687}">
      <dgm:prSet/>
      <dgm:spPr/>
      <dgm:t>
        <a:bodyPr/>
        <a:lstStyle/>
        <a:p>
          <a:endParaRPr lang="en-US"/>
        </a:p>
      </dgm:t>
    </dgm:pt>
    <dgm:pt modelId="{C3B53C55-CDBF-4D78-81BB-338371247502}" type="parTrans" cxnId="{5C86A911-2791-475D-AAC8-23D877E87687}">
      <dgm:prSet/>
      <dgm:spPr/>
      <dgm:t>
        <a:bodyPr/>
        <a:lstStyle/>
        <a:p>
          <a:endParaRPr lang="en-US"/>
        </a:p>
      </dgm:t>
    </dgm:pt>
    <dgm:pt modelId="{330A5ED0-CA1E-413D-8BF2-33BC23F840C9}">
      <dgm:prSet phldrT="[Text]"/>
      <dgm:spPr/>
      <dgm:t>
        <a:bodyPr/>
        <a:lstStyle/>
        <a:p>
          <a:pPr rtl="1"/>
          <a:r>
            <a:rPr lang="ar-JO" b="1" dirty="0" smtClean="0"/>
            <a:t>الفئة العمرية:- الناخبين الاردنيين (ذكور والاناث)</a:t>
          </a:r>
          <a:endParaRPr lang="en-US" b="1" dirty="0"/>
        </a:p>
      </dgm:t>
    </dgm:pt>
    <dgm:pt modelId="{7D178A8F-D017-4523-AB4C-C4FB1DD81C6C}" type="parTrans" cxnId="{96E18CD3-2DE7-4F42-BB62-E87A837EA1E0}">
      <dgm:prSet custLinFactNeighborX="11056" custLinFactNeighborY="666"/>
      <dgm:spPr/>
      <dgm:t>
        <a:bodyPr/>
        <a:lstStyle/>
        <a:p>
          <a:endParaRPr lang="en-US"/>
        </a:p>
      </dgm:t>
    </dgm:pt>
    <dgm:pt modelId="{27B4A2F6-F824-49A1-9BEA-32F9DFBDC98A}" type="sibTrans" cxnId="{96E18CD3-2DE7-4F42-BB62-E87A837EA1E0}">
      <dgm:prSet/>
      <dgm:spPr/>
      <dgm:t>
        <a:bodyPr/>
        <a:lstStyle/>
        <a:p>
          <a:endParaRPr lang="en-US"/>
        </a:p>
      </dgm:t>
    </dgm:pt>
    <dgm:pt modelId="{4D5D6F34-839A-4C83-964C-31A108014329}">
      <dgm:prSet phldrT="[Text]" custScaleX="107288" custScaleY="113701" custRadScaleRad="148467" custRadScaleInc="-34017"/>
      <dgm:spPr/>
      <dgm:t>
        <a:bodyPr/>
        <a:lstStyle/>
        <a:p>
          <a:endParaRPr lang="en-US"/>
        </a:p>
      </dgm:t>
    </dgm:pt>
    <dgm:pt modelId="{3080BB93-708F-48DD-AD48-3206368AD44F}" type="parTrans" cxnId="{240A15F4-F279-4643-B5CA-F41E622E5ED5}">
      <dgm:prSet custLinFactNeighborX="11056" custLinFactNeighborY="666"/>
      <dgm:spPr/>
      <dgm:t>
        <a:bodyPr/>
        <a:lstStyle/>
        <a:p>
          <a:endParaRPr lang="en-US"/>
        </a:p>
      </dgm:t>
    </dgm:pt>
    <dgm:pt modelId="{B12C7842-8573-4A9E-966C-88433EB27DF2}" type="sibTrans" cxnId="{240A15F4-F279-4643-B5CA-F41E622E5ED5}">
      <dgm:prSet/>
      <dgm:spPr/>
      <dgm:t>
        <a:bodyPr/>
        <a:lstStyle/>
        <a:p>
          <a:endParaRPr lang="en-US"/>
        </a:p>
      </dgm:t>
    </dgm:pt>
    <dgm:pt modelId="{F50230CA-23D2-4B73-8FBD-A082E53FE4B1}">
      <dgm:prSet phldrT="[Text]" custScaleX="107288" custScaleY="113701" custRadScaleRad="148467" custRadScaleInc="-34017"/>
      <dgm:spPr/>
      <dgm:t>
        <a:bodyPr/>
        <a:lstStyle/>
        <a:p>
          <a:endParaRPr lang="en-US"/>
        </a:p>
      </dgm:t>
    </dgm:pt>
    <dgm:pt modelId="{A80A0829-D0A4-4610-AAE7-1C84AEE9B6AE}" type="parTrans" cxnId="{67CF58D5-2918-4A77-BCD1-347356A42E86}">
      <dgm:prSet custLinFactNeighborX="11056" custLinFactNeighborY="666"/>
      <dgm:spPr/>
      <dgm:t>
        <a:bodyPr/>
        <a:lstStyle/>
        <a:p>
          <a:endParaRPr lang="en-US"/>
        </a:p>
      </dgm:t>
    </dgm:pt>
    <dgm:pt modelId="{85329E62-3E10-4690-9E85-6F612ADC63BD}" type="sibTrans" cxnId="{67CF58D5-2918-4A77-BCD1-347356A42E86}">
      <dgm:prSet/>
      <dgm:spPr/>
      <dgm:t>
        <a:bodyPr/>
        <a:lstStyle/>
        <a:p>
          <a:endParaRPr lang="en-US"/>
        </a:p>
      </dgm:t>
    </dgm:pt>
    <dgm:pt modelId="{8723A60E-80E8-4BD6-815F-344C1D98D891}">
      <dgm:prSet phldrT="[Text]" custScaleX="107288" custScaleY="113701" custRadScaleRad="148467" custRadScaleInc="-34017"/>
      <dgm:spPr/>
      <dgm:t>
        <a:bodyPr/>
        <a:lstStyle/>
        <a:p>
          <a:endParaRPr lang="en-US"/>
        </a:p>
      </dgm:t>
    </dgm:pt>
    <dgm:pt modelId="{62D587C7-0626-4889-9988-F724EB1C92D7}" type="parTrans" cxnId="{F2EF348C-DE5C-45D6-B7A0-F2ADF40ACC7F}">
      <dgm:prSet custLinFactNeighborX="11056" custLinFactNeighborY="666"/>
      <dgm:spPr/>
      <dgm:t>
        <a:bodyPr/>
        <a:lstStyle/>
        <a:p>
          <a:endParaRPr lang="en-US"/>
        </a:p>
      </dgm:t>
    </dgm:pt>
    <dgm:pt modelId="{8BDE7F2D-85E9-4AEA-89BD-209FEE9CD018}" type="sibTrans" cxnId="{F2EF348C-DE5C-45D6-B7A0-F2ADF40ACC7F}">
      <dgm:prSet/>
      <dgm:spPr/>
      <dgm:t>
        <a:bodyPr/>
        <a:lstStyle/>
        <a:p>
          <a:endParaRPr lang="en-US"/>
        </a:p>
      </dgm:t>
    </dgm:pt>
    <dgm:pt modelId="{E94DF700-B052-440B-B540-A145908D717B}" type="pres">
      <dgm:prSet presAssocID="{437E35FD-7CC8-44F6-BF3D-3EE159FDC2AD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09F99F-E94F-4F6D-B7FF-3016EC707E3D}" type="pres">
      <dgm:prSet presAssocID="{437E35FD-7CC8-44F6-BF3D-3EE159FDC2AD}" presName="ribbon" presStyleLbl="node1" presStyleIdx="0" presStyleCnt="1" custLinFactNeighborY="-2582"/>
      <dgm:spPr/>
    </dgm:pt>
    <dgm:pt modelId="{7B2F2221-12E5-4C5A-9399-66290C7A1580}" type="pres">
      <dgm:prSet presAssocID="{437E35FD-7CC8-44F6-BF3D-3EE159FDC2AD}" presName="leftArrowText" presStyleLbl="node1" presStyleIdx="0" presStyleCnt="1" custScaleX="145537" custScaleY="16609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48D732-8A0E-4993-B27A-F09E99F610D0}" type="pres">
      <dgm:prSet presAssocID="{437E35FD-7CC8-44F6-BF3D-3EE159FDC2AD}" presName="rightArrowText" presStyleLbl="node1" presStyleIdx="0" presStyleCnt="1" custScaleX="126790" custScaleY="78239" custLinFactNeighborX="3119" custLinFactNeighborY="-6111" custRadScaleRad="148836" custRadScaleInc="3318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6DCEF5-A21B-4881-806F-72A0EDAA8DD7}" type="presOf" srcId="{330A5ED0-CA1E-413D-8BF2-33BC23F840C9}" destId="{0948D732-8A0E-4993-B27A-F09E99F610D0}" srcOrd="0" destOrd="0" presId="urn:microsoft.com/office/officeart/2005/8/layout/arrow6"/>
    <dgm:cxn modelId="{5C86A911-2791-475D-AAC8-23D877E87687}" srcId="{437E35FD-7CC8-44F6-BF3D-3EE159FDC2AD}" destId="{F0978503-08B7-4CCB-87A5-DF57CA199D24}" srcOrd="0" destOrd="0" parTransId="{C3B53C55-CDBF-4D78-81BB-338371247502}" sibTransId="{D5B7CDFF-CB45-43B1-9F16-BC36F3E911E4}"/>
    <dgm:cxn modelId="{67CF58D5-2918-4A77-BCD1-347356A42E86}" srcId="{437E35FD-7CC8-44F6-BF3D-3EE159FDC2AD}" destId="{F50230CA-23D2-4B73-8FBD-A082E53FE4B1}" srcOrd="3" destOrd="0" parTransId="{A80A0829-D0A4-4610-AAE7-1C84AEE9B6AE}" sibTransId="{85329E62-3E10-4690-9E85-6F612ADC63BD}"/>
    <dgm:cxn modelId="{F2EF348C-DE5C-45D6-B7A0-F2ADF40ACC7F}" srcId="{437E35FD-7CC8-44F6-BF3D-3EE159FDC2AD}" destId="{8723A60E-80E8-4BD6-815F-344C1D98D891}" srcOrd="4" destOrd="0" parTransId="{62D587C7-0626-4889-9988-F724EB1C92D7}" sibTransId="{8BDE7F2D-85E9-4AEA-89BD-209FEE9CD018}"/>
    <dgm:cxn modelId="{D268D5CD-8234-45D5-9CF3-3CF5C45EAF8C}" type="presOf" srcId="{437E35FD-7CC8-44F6-BF3D-3EE159FDC2AD}" destId="{E94DF700-B052-440B-B540-A145908D717B}" srcOrd="0" destOrd="0" presId="urn:microsoft.com/office/officeart/2005/8/layout/arrow6"/>
    <dgm:cxn modelId="{184AB082-5C44-400E-849D-B41757BFF1AF}" type="presOf" srcId="{F0978503-08B7-4CCB-87A5-DF57CA199D24}" destId="{7B2F2221-12E5-4C5A-9399-66290C7A1580}" srcOrd="0" destOrd="0" presId="urn:microsoft.com/office/officeart/2005/8/layout/arrow6"/>
    <dgm:cxn modelId="{240A15F4-F279-4643-B5CA-F41E622E5ED5}" srcId="{437E35FD-7CC8-44F6-BF3D-3EE159FDC2AD}" destId="{4D5D6F34-839A-4C83-964C-31A108014329}" srcOrd="2" destOrd="0" parTransId="{3080BB93-708F-48DD-AD48-3206368AD44F}" sibTransId="{B12C7842-8573-4A9E-966C-88433EB27DF2}"/>
    <dgm:cxn modelId="{96E18CD3-2DE7-4F42-BB62-E87A837EA1E0}" srcId="{437E35FD-7CC8-44F6-BF3D-3EE159FDC2AD}" destId="{330A5ED0-CA1E-413D-8BF2-33BC23F840C9}" srcOrd="1" destOrd="0" parTransId="{7D178A8F-D017-4523-AB4C-C4FB1DD81C6C}" sibTransId="{27B4A2F6-F824-49A1-9BEA-32F9DFBDC98A}"/>
    <dgm:cxn modelId="{A11EEF23-C671-45F3-845E-6495B9B42024}" type="presParOf" srcId="{E94DF700-B052-440B-B540-A145908D717B}" destId="{1909F99F-E94F-4F6D-B7FF-3016EC707E3D}" srcOrd="0" destOrd="0" presId="urn:microsoft.com/office/officeart/2005/8/layout/arrow6"/>
    <dgm:cxn modelId="{3790BDA2-FFCD-4F2D-A49C-E716A187A90E}" type="presParOf" srcId="{E94DF700-B052-440B-B540-A145908D717B}" destId="{7B2F2221-12E5-4C5A-9399-66290C7A1580}" srcOrd="1" destOrd="0" presId="urn:microsoft.com/office/officeart/2005/8/layout/arrow6"/>
    <dgm:cxn modelId="{59146B4C-E02A-4D35-9375-290FF0B627CC}" type="presParOf" srcId="{E94DF700-B052-440B-B540-A145908D717B}" destId="{0948D732-8A0E-4993-B27A-F09E99F610D0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6A5C82-9F99-499A-A2A1-C8F2C9A347F3}" type="doc">
      <dgm:prSet loTypeId="urn:microsoft.com/office/officeart/2005/8/layout/chevron2" loCatId="process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6CCD5F10-129D-4B4F-BA9A-67CDB1AED886}">
      <dgm:prSet phldrT="[Text]"/>
      <dgm:spPr/>
      <dgm:t>
        <a:bodyPr/>
        <a:lstStyle/>
        <a:p>
          <a:r>
            <a:rPr lang="en-US" dirty="0"/>
            <a:t>1</a:t>
          </a:r>
        </a:p>
      </dgm:t>
    </dgm:pt>
    <dgm:pt modelId="{E563D6B3-1204-4794-87C4-D760F22D7CCF}" type="parTrans" cxnId="{960C73BE-7289-4B6D-A9FE-95DAFBF92D07}">
      <dgm:prSet/>
      <dgm:spPr/>
      <dgm:t>
        <a:bodyPr/>
        <a:lstStyle/>
        <a:p>
          <a:endParaRPr lang="en-US"/>
        </a:p>
      </dgm:t>
    </dgm:pt>
    <dgm:pt modelId="{0F2530CE-0334-4268-8C24-BCFDF378A148}" type="sibTrans" cxnId="{960C73BE-7289-4B6D-A9FE-95DAFBF92D07}">
      <dgm:prSet/>
      <dgm:spPr/>
      <dgm:t>
        <a:bodyPr/>
        <a:lstStyle/>
        <a:p>
          <a:endParaRPr lang="en-US"/>
        </a:p>
      </dgm:t>
    </dgm:pt>
    <dgm:pt modelId="{9D6E735C-2627-4656-875F-FC85C233CA9F}">
      <dgm:prSet phldrT="[Text]" custT="1"/>
      <dgm:spPr/>
      <dgm:t>
        <a:bodyPr/>
        <a:lstStyle/>
        <a:p>
          <a:pPr algn="r" rtl="1"/>
          <a:endParaRPr lang="en-US" sz="2000" dirty="0"/>
        </a:p>
      </dgm:t>
    </dgm:pt>
    <dgm:pt modelId="{4A6A879A-FEC6-4D2B-8B74-F66D10AF1632}" type="parTrans" cxnId="{896DFD13-09A3-487B-8E7B-29299D564FCF}">
      <dgm:prSet/>
      <dgm:spPr/>
      <dgm:t>
        <a:bodyPr/>
        <a:lstStyle/>
        <a:p>
          <a:endParaRPr lang="en-US"/>
        </a:p>
      </dgm:t>
    </dgm:pt>
    <dgm:pt modelId="{A7DDA463-B162-45B7-9E98-F870270F1A9E}" type="sibTrans" cxnId="{896DFD13-09A3-487B-8E7B-29299D564FCF}">
      <dgm:prSet/>
      <dgm:spPr/>
      <dgm:t>
        <a:bodyPr/>
        <a:lstStyle/>
        <a:p>
          <a:endParaRPr lang="en-US"/>
        </a:p>
      </dgm:t>
    </dgm:pt>
    <dgm:pt modelId="{2F65095B-1902-45D2-BF1C-3C4E7F9B80B7}">
      <dgm:prSet phldrT="[Text]"/>
      <dgm:spPr/>
      <dgm:t>
        <a:bodyPr/>
        <a:lstStyle/>
        <a:p>
          <a:r>
            <a:rPr lang="en-US" dirty="0"/>
            <a:t>2</a:t>
          </a:r>
        </a:p>
      </dgm:t>
    </dgm:pt>
    <dgm:pt modelId="{8965E9DB-7911-43B9-B378-79647551F85E}" type="parTrans" cxnId="{178E5777-DA7D-46B0-AA0C-75DA11A01C1C}">
      <dgm:prSet/>
      <dgm:spPr/>
      <dgm:t>
        <a:bodyPr/>
        <a:lstStyle/>
        <a:p>
          <a:endParaRPr lang="en-US"/>
        </a:p>
      </dgm:t>
    </dgm:pt>
    <dgm:pt modelId="{E44B542E-94A1-4F44-BCE7-604FAABA842A}" type="sibTrans" cxnId="{178E5777-DA7D-46B0-AA0C-75DA11A01C1C}">
      <dgm:prSet/>
      <dgm:spPr/>
      <dgm:t>
        <a:bodyPr/>
        <a:lstStyle/>
        <a:p>
          <a:endParaRPr lang="en-US"/>
        </a:p>
      </dgm:t>
    </dgm:pt>
    <dgm:pt modelId="{F586D91D-3534-4068-94C5-E2AA07A488CD}">
      <dgm:prSet phldrT="[Text]" custT="1"/>
      <dgm:spPr/>
      <dgm:t>
        <a:bodyPr/>
        <a:lstStyle/>
        <a:p>
          <a:pPr algn="r" rtl="1">
            <a:buFontTx/>
            <a:buNone/>
          </a:pPr>
          <a:endParaRPr lang="en-US" sz="2000" kern="1200" dirty="0"/>
        </a:p>
      </dgm:t>
    </dgm:pt>
    <dgm:pt modelId="{706B6E88-6B16-4D6C-927F-AED6432F22D2}" type="parTrans" cxnId="{D16183EA-2276-424D-8E5C-0CDA91D21A9E}">
      <dgm:prSet/>
      <dgm:spPr/>
      <dgm:t>
        <a:bodyPr/>
        <a:lstStyle/>
        <a:p>
          <a:endParaRPr lang="en-US"/>
        </a:p>
      </dgm:t>
    </dgm:pt>
    <dgm:pt modelId="{F375F788-28AF-44A9-980C-1B8359EFB2EA}" type="sibTrans" cxnId="{D16183EA-2276-424D-8E5C-0CDA91D21A9E}">
      <dgm:prSet/>
      <dgm:spPr/>
      <dgm:t>
        <a:bodyPr/>
        <a:lstStyle/>
        <a:p>
          <a:endParaRPr lang="en-US"/>
        </a:p>
      </dgm:t>
    </dgm:pt>
    <dgm:pt modelId="{7C952738-F68D-46CA-BD38-CF5D0BAEE4EC}">
      <dgm:prSet custT="1"/>
      <dgm:spPr/>
      <dgm:t>
        <a:bodyPr/>
        <a:lstStyle/>
        <a:p>
          <a:r>
            <a:rPr lang="ar-LB" sz="2000" dirty="0" smtClean="0"/>
            <a:t>الوصول </a:t>
          </a:r>
          <a:r>
            <a:rPr lang="ar-LB" sz="2000" dirty="0"/>
            <a:t>الى 3000 من مستخدمي موقع التواصل الاجتماعي فيسبوك في الاردن وتعريفهم باهم التعديلات التي جرت على قانون الانتخاب في الفترة ما بين 1-7-2024 وحتى 1-9-2024</a:t>
          </a:r>
          <a:endParaRPr lang="en-US" sz="2000" dirty="0"/>
        </a:p>
      </dgm:t>
    </dgm:pt>
    <dgm:pt modelId="{CA6E7EDE-4B26-432B-AD4E-E8A67F0F13D2}" type="parTrans" cxnId="{AAED74EE-A6C6-4DBD-8BD7-47A691BE0E9F}">
      <dgm:prSet/>
      <dgm:spPr/>
      <dgm:t>
        <a:bodyPr/>
        <a:lstStyle/>
        <a:p>
          <a:endParaRPr lang="en-US"/>
        </a:p>
      </dgm:t>
    </dgm:pt>
    <dgm:pt modelId="{E080153E-A0EC-4839-9E7B-B6F08ACC01FD}" type="sibTrans" cxnId="{AAED74EE-A6C6-4DBD-8BD7-47A691BE0E9F}">
      <dgm:prSet/>
      <dgm:spPr/>
      <dgm:t>
        <a:bodyPr/>
        <a:lstStyle/>
        <a:p>
          <a:endParaRPr lang="en-US"/>
        </a:p>
      </dgm:t>
    </dgm:pt>
    <dgm:pt modelId="{A86C0146-B881-47C2-8019-B77605DE16C5}">
      <dgm:prSet custT="1"/>
      <dgm:spPr/>
      <dgm:t>
        <a:bodyPr/>
        <a:lstStyle/>
        <a:p>
          <a:r>
            <a:rPr lang="ar-LB" sz="2000" kern="1200" dirty="0"/>
            <a:t>2-	رفع وعي 2000 من مستخدمي موقع التواصل الاجتماعي فيسبوك حول الية التحقق من الدائرة الانتخابية ومركز الاقتراع المخصص في الفترة ما بين 1-7-2024 وحتى 1-9-2024</a:t>
          </a:r>
          <a:endParaRPr lang="en-US" sz="2000" kern="1200" dirty="0"/>
        </a:p>
      </dgm:t>
    </dgm:pt>
    <dgm:pt modelId="{C5DDD5C8-DC1C-42E6-A73C-3287346D46B7}" type="parTrans" cxnId="{CC30F58E-00F2-4F06-A001-0F58A87DAE96}">
      <dgm:prSet/>
      <dgm:spPr/>
      <dgm:t>
        <a:bodyPr/>
        <a:lstStyle/>
        <a:p>
          <a:endParaRPr lang="en-US"/>
        </a:p>
      </dgm:t>
    </dgm:pt>
    <dgm:pt modelId="{8A7C72BC-3E81-4511-ACB2-ED44323B644F}" type="sibTrans" cxnId="{CC30F58E-00F2-4F06-A001-0F58A87DAE96}">
      <dgm:prSet/>
      <dgm:spPr/>
      <dgm:t>
        <a:bodyPr/>
        <a:lstStyle/>
        <a:p>
          <a:endParaRPr lang="en-US"/>
        </a:p>
      </dgm:t>
    </dgm:pt>
    <dgm:pt modelId="{F4D3E2BD-9770-420E-944D-B26527DE08C8}">
      <dgm:prSet custT="1"/>
      <dgm:spPr/>
      <dgm:t>
        <a:bodyPr/>
        <a:lstStyle/>
        <a:p>
          <a:endParaRPr lang="en-US" sz="2000" kern="1200" dirty="0"/>
        </a:p>
      </dgm:t>
    </dgm:pt>
    <dgm:pt modelId="{83A584B7-D9F6-413B-BD53-601F11F9FD31}" type="parTrans" cxnId="{28578C2E-9CEA-4F25-827A-4516D169E97E}">
      <dgm:prSet/>
      <dgm:spPr/>
      <dgm:t>
        <a:bodyPr/>
        <a:lstStyle/>
        <a:p>
          <a:endParaRPr lang="en-US"/>
        </a:p>
      </dgm:t>
    </dgm:pt>
    <dgm:pt modelId="{1998E81B-C05F-4EB1-B272-992674C0707D}" type="sibTrans" cxnId="{28578C2E-9CEA-4F25-827A-4516D169E97E}">
      <dgm:prSet/>
      <dgm:spPr/>
      <dgm:t>
        <a:bodyPr/>
        <a:lstStyle/>
        <a:p>
          <a:endParaRPr lang="en-US"/>
        </a:p>
      </dgm:t>
    </dgm:pt>
    <dgm:pt modelId="{5045C14B-57BE-419B-8183-43BBD75CF4F1}">
      <dgm:prSet custT="1"/>
      <dgm:spPr/>
      <dgm:t>
        <a:bodyPr/>
        <a:lstStyle/>
        <a:p>
          <a:endParaRPr lang="en-US" sz="2000" kern="1200" dirty="0"/>
        </a:p>
      </dgm:t>
    </dgm:pt>
    <dgm:pt modelId="{AD9EBE2F-F7A6-42DA-B8E5-355060F872A4}" type="parTrans" cxnId="{856F0FDD-9431-4EEB-A598-929F6A3D37D3}">
      <dgm:prSet/>
      <dgm:spPr/>
      <dgm:t>
        <a:bodyPr/>
        <a:lstStyle/>
        <a:p>
          <a:endParaRPr lang="en-US"/>
        </a:p>
      </dgm:t>
    </dgm:pt>
    <dgm:pt modelId="{95962125-126D-4972-A323-D6B077156AA1}" type="sibTrans" cxnId="{856F0FDD-9431-4EEB-A598-929F6A3D37D3}">
      <dgm:prSet/>
      <dgm:spPr/>
      <dgm:t>
        <a:bodyPr/>
        <a:lstStyle/>
        <a:p>
          <a:endParaRPr lang="en-US"/>
        </a:p>
      </dgm:t>
    </dgm:pt>
    <dgm:pt modelId="{A74E019E-8EC2-4235-A83D-CA790A907874}" type="pres">
      <dgm:prSet presAssocID="{F86A5C82-9F99-499A-A2A1-C8F2C9A347F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CB5298-7A56-4BBB-B621-B86469B077B9}" type="pres">
      <dgm:prSet presAssocID="{6CCD5F10-129D-4B4F-BA9A-67CDB1AED886}" presName="composite" presStyleCnt="0"/>
      <dgm:spPr/>
    </dgm:pt>
    <dgm:pt modelId="{F2C93C3F-68C8-42FE-B4C4-FE90E7695CDC}" type="pres">
      <dgm:prSet presAssocID="{6CCD5F10-129D-4B4F-BA9A-67CDB1AED886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1F6517-B8A7-43D1-A05D-144C48E4C236}" type="pres">
      <dgm:prSet presAssocID="{6CCD5F10-129D-4B4F-BA9A-67CDB1AED886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D8007D-F70A-4E2A-920D-567CD5D1BEC8}" type="pres">
      <dgm:prSet presAssocID="{0F2530CE-0334-4268-8C24-BCFDF378A148}" presName="sp" presStyleCnt="0"/>
      <dgm:spPr/>
    </dgm:pt>
    <dgm:pt modelId="{8F10BF33-ACBC-4218-B4F8-0E0DB6CEBF1C}" type="pres">
      <dgm:prSet presAssocID="{2F65095B-1902-45D2-BF1C-3C4E7F9B80B7}" presName="composite" presStyleCnt="0"/>
      <dgm:spPr/>
    </dgm:pt>
    <dgm:pt modelId="{BB3E7144-7055-468C-B85C-6CB2709C6DC1}" type="pres">
      <dgm:prSet presAssocID="{2F65095B-1902-45D2-BF1C-3C4E7F9B80B7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9D7581-1E33-43C1-B924-ADC9C0DE4247}" type="pres">
      <dgm:prSet presAssocID="{2F65095B-1902-45D2-BF1C-3C4E7F9B80B7}" presName="descendantText" presStyleLbl="alignAcc1" presStyleIdx="1" presStyleCnt="2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0BEB73-892C-46C8-9987-EFD709DF6124}" type="presOf" srcId="{A86C0146-B881-47C2-8019-B77605DE16C5}" destId="{259D7581-1E33-43C1-B924-ADC9C0DE4247}" srcOrd="0" destOrd="1" presId="urn:microsoft.com/office/officeart/2005/8/layout/chevron2"/>
    <dgm:cxn modelId="{856F0FDD-9431-4EEB-A598-929F6A3D37D3}" srcId="{2F65095B-1902-45D2-BF1C-3C4E7F9B80B7}" destId="{5045C14B-57BE-419B-8183-43BBD75CF4F1}" srcOrd="3" destOrd="0" parTransId="{AD9EBE2F-F7A6-42DA-B8E5-355060F872A4}" sibTransId="{95962125-126D-4972-A323-D6B077156AA1}"/>
    <dgm:cxn modelId="{28578C2E-9CEA-4F25-827A-4516D169E97E}" srcId="{2F65095B-1902-45D2-BF1C-3C4E7F9B80B7}" destId="{F4D3E2BD-9770-420E-944D-B26527DE08C8}" srcOrd="2" destOrd="0" parTransId="{83A584B7-D9F6-413B-BD53-601F11F9FD31}" sibTransId="{1998E81B-C05F-4EB1-B272-992674C0707D}"/>
    <dgm:cxn modelId="{960C73BE-7289-4B6D-A9FE-95DAFBF92D07}" srcId="{F86A5C82-9F99-499A-A2A1-C8F2C9A347F3}" destId="{6CCD5F10-129D-4B4F-BA9A-67CDB1AED886}" srcOrd="0" destOrd="0" parTransId="{E563D6B3-1204-4794-87C4-D760F22D7CCF}" sibTransId="{0F2530CE-0334-4268-8C24-BCFDF378A148}"/>
    <dgm:cxn modelId="{896DFD13-09A3-487B-8E7B-29299D564FCF}" srcId="{6CCD5F10-129D-4B4F-BA9A-67CDB1AED886}" destId="{9D6E735C-2627-4656-875F-FC85C233CA9F}" srcOrd="0" destOrd="0" parTransId="{4A6A879A-FEC6-4D2B-8B74-F66D10AF1632}" sibTransId="{A7DDA463-B162-45B7-9E98-F870270F1A9E}"/>
    <dgm:cxn modelId="{31C2FE38-AE66-4D5E-806A-4D0F4374F18C}" type="presOf" srcId="{F86A5C82-9F99-499A-A2A1-C8F2C9A347F3}" destId="{A74E019E-8EC2-4235-A83D-CA790A907874}" srcOrd="0" destOrd="0" presId="urn:microsoft.com/office/officeart/2005/8/layout/chevron2"/>
    <dgm:cxn modelId="{CC30F58E-00F2-4F06-A001-0F58A87DAE96}" srcId="{2F65095B-1902-45D2-BF1C-3C4E7F9B80B7}" destId="{A86C0146-B881-47C2-8019-B77605DE16C5}" srcOrd="1" destOrd="0" parTransId="{C5DDD5C8-DC1C-42E6-A73C-3287346D46B7}" sibTransId="{8A7C72BC-3E81-4511-ACB2-ED44323B644F}"/>
    <dgm:cxn modelId="{C948F99F-FEDD-4485-85FD-DF2480F887DB}" type="presOf" srcId="{5045C14B-57BE-419B-8183-43BBD75CF4F1}" destId="{259D7581-1E33-43C1-B924-ADC9C0DE4247}" srcOrd="0" destOrd="3" presId="urn:microsoft.com/office/officeart/2005/8/layout/chevron2"/>
    <dgm:cxn modelId="{D16183EA-2276-424D-8E5C-0CDA91D21A9E}" srcId="{2F65095B-1902-45D2-BF1C-3C4E7F9B80B7}" destId="{F586D91D-3534-4068-94C5-E2AA07A488CD}" srcOrd="0" destOrd="0" parTransId="{706B6E88-6B16-4D6C-927F-AED6432F22D2}" sibTransId="{F375F788-28AF-44A9-980C-1B8359EFB2EA}"/>
    <dgm:cxn modelId="{287F70E5-D59B-407F-9247-AC0FD1253078}" type="presOf" srcId="{6CCD5F10-129D-4B4F-BA9A-67CDB1AED886}" destId="{F2C93C3F-68C8-42FE-B4C4-FE90E7695CDC}" srcOrd="0" destOrd="0" presId="urn:microsoft.com/office/officeart/2005/8/layout/chevron2"/>
    <dgm:cxn modelId="{B1807934-3E6D-45E4-B2D2-4FD0D547851B}" type="presOf" srcId="{7C952738-F68D-46CA-BD38-CF5D0BAEE4EC}" destId="{A01F6517-B8A7-43D1-A05D-144C48E4C236}" srcOrd="0" destOrd="1" presId="urn:microsoft.com/office/officeart/2005/8/layout/chevron2"/>
    <dgm:cxn modelId="{AAED74EE-A6C6-4DBD-8BD7-47A691BE0E9F}" srcId="{6CCD5F10-129D-4B4F-BA9A-67CDB1AED886}" destId="{7C952738-F68D-46CA-BD38-CF5D0BAEE4EC}" srcOrd="1" destOrd="0" parTransId="{CA6E7EDE-4B26-432B-AD4E-E8A67F0F13D2}" sibTransId="{E080153E-A0EC-4839-9E7B-B6F08ACC01FD}"/>
    <dgm:cxn modelId="{2A179387-9238-4204-84B3-3F79D4EDA64E}" type="presOf" srcId="{F4D3E2BD-9770-420E-944D-B26527DE08C8}" destId="{259D7581-1E33-43C1-B924-ADC9C0DE4247}" srcOrd="0" destOrd="2" presId="urn:microsoft.com/office/officeart/2005/8/layout/chevron2"/>
    <dgm:cxn modelId="{178E5777-DA7D-46B0-AA0C-75DA11A01C1C}" srcId="{F86A5C82-9F99-499A-A2A1-C8F2C9A347F3}" destId="{2F65095B-1902-45D2-BF1C-3C4E7F9B80B7}" srcOrd="1" destOrd="0" parTransId="{8965E9DB-7911-43B9-B378-79647551F85E}" sibTransId="{E44B542E-94A1-4F44-BCE7-604FAABA842A}"/>
    <dgm:cxn modelId="{3FF7E990-2087-468A-B41B-07489F9798BB}" type="presOf" srcId="{9D6E735C-2627-4656-875F-FC85C233CA9F}" destId="{A01F6517-B8A7-43D1-A05D-144C48E4C236}" srcOrd="0" destOrd="0" presId="urn:microsoft.com/office/officeart/2005/8/layout/chevron2"/>
    <dgm:cxn modelId="{CB4BF500-433B-4DE0-A65F-BA394E201AD0}" type="presOf" srcId="{2F65095B-1902-45D2-BF1C-3C4E7F9B80B7}" destId="{BB3E7144-7055-468C-B85C-6CB2709C6DC1}" srcOrd="0" destOrd="0" presId="urn:microsoft.com/office/officeart/2005/8/layout/chevron2"/>
    <dgm:cxn modelId="{76FEBCD3-C8A0-40FA-A9AA-5BD3AA315902}" type="presOf" srcId="{F586D91D-3534-4068-94C5-E2AA07A488CD}" destId="{259D7581-1E33-43C1-B924-ADC9C0DE4247}" srcOrd="0" destOrd="0" presId="urn:microsoft.com/office/officeart/2005/8/layout/chevron2"/>
    <dgm:cxn modelId="{184F827F-51F6-4D4E-BB3E-59200DC2ABD9}" type="presParOf" srcId="{A74E019E-8EC2-4235-A83D-CA790A907874}" destId="{2ACB5298-7A56-4BBB-B621-B86469B077B9}" srcOrd="0" destOrd="0" presId="urn:microsoft.com/office/officeart/2005/8/layout/chevron2"/>
    <dgm:cxn modelId="{AB9715CC-877E-431F-80C6-0C392C3350AF}" type="presParOf" srcId="{2ACB5298-7A56-4BBB-B621-B86469B077B9}" destId="{F2C93C3F-68C8-42FE-B4C4-FE90E7695CDC}" srcOrd="0" destOrd="0" presId="urn:microsoft.com/office/officeart/2005/8/layout/chevron2"/>
    <dgm:cxn modelId="{EBC9615A-1A31-439D-B24D-B8370BFA935E}" type="presParOf" srcId="{2ACB5298-7A56-4BBB-B621-B86469B077B9}" destId="{A01F6517-B8A7-43D1-A05D-144C48E4C236}" srcOrd="1" destOrd="0" presId="urn:microsoft.com/office/officeart/2005/8/layout/chevron2"/>
    <dgm:cxn modelId="{7002F54A-0BEE-4653-8FB0-0C24DDE90360}" type="presParOf" srcId="{A74E019E-8EC2-4235-A83D-CA790A907874}" destId="{55D8007D-F70A-4E2A-920D-567CD5D1BEC8}" srcOrd="1" destOrd="0" presId="urn:microsoft.com/office/officeart/2005/8/layout/chevron2"/>
    <dgm:cxn modelId="{7BB8BCF5-A9F5-42B8-941E-119010EFD9DC}" type="presParOf" srcId="{A74E019E-8EC2-4235-A83D-CA790A907874}" destId="{8F10BF33-ACBC-4218-B4F8-0E0DB6CEBF1C}" srcOrd="2" destOrd="0" presId="urn:microsoft.com/office/officeart/2005/8/layout/chevron2"/>
    <dgm:cxn modelId="{0D2AA219-DC8F-435C-989D-81302DF3E16F}" type="presParOf" srcId="{8F10BF33-ACBC-4218-B4F8-0E0DB6CEBF1C}" destId="{BB3E7144-7055-468C-B85C-6CB2709C6DC1}" srcOrd="0" destOrd="0" presId="urn:microsoft.com/office/officeart/2005/8/layout/chevron2"/>
    <dgm:cxn modelId="{B1EB04A7-D8D0-46D2-BA75-1A19849B6C08}" type="presParOf" srcId="{8F10BF33-ACBC-4218-B4F8-0E0DB6CEBF1C}" destId="{259D7581-1E33-43C1-B924-ADC9C0DE424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09F99F-E94F-4F6D-B7FF-3016EC707E3D}">
      <dsp:nvSpPr>
        <dsp:cNvPr id="0" name=""/>
        <dsp:cNvSpPr/>
      </dsp:nvSpPr>
      <dsp:spPr>
        <a:xfrm>
          <a:off x="0" y="217790"/>
          <a:ext cx="9531349" cy="3812539"/>
        </a:xfrm>
        <a:prstGeom prst="leftRightRibb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B2F2221-12E5-4C5A-9399-66290C7A1580}">
      <dsp:nvSpPr>
        <dsp:cNvPr id="0" name=""/>
        <dsp:cNvSpPr/>
      </dsp:nvSpPr>
      <dsp:spPr>
        <a:xfrm>
          <a:off x="427614" y="366086"/>
          <a:ext cx="4577641" cy="3102820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128016" rIns="0" bIns="13716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600" b="1" kern="1200" dirty="0" smtClean="0"/>
            <a:t>من 18 فما فوق</a:t>
          </a:r>
          <a:endParaRPr lang="en-US" sz="2800" b="1" kern="1200" dirty="0"/>
        </a:p>
      </dsp:txBody>
      <dsp:txXfrm>
        <a:off x="427614" y="366086"/>
        <a:ext cx="4577641" cy="3102820"/>
      </dsp:txXfrm>
    </dsp:sp>
    <dsp:sp modelId="{0948D732-8A0E-4993-B27A-F09E99F610D0}">
      <dsp:nvSpPr>
        <dsp:cNvPr id="0" name=""/>
        <dsp:cNvSpPr/>
      </dsp:nvSpPr>
      <dsp:spPr>
        <a:xfrm>
          <a:off x="4383692" y="1682532"/>
          <a:ext cx="4713071" cy="1461617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149352" rIns="0" bIns="160020" numCol="1" spcCol="1270" anchor="ctr" anchorCtr="0">
          <a:noAutofit/>
        </a:bodyPr>
        <a:lstStyle/>
        <a:p>
          <a:pPr lvl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200" b="1" kern="1200" dirty="0" smtClean="0"/>
            <a:t>الفئة العمرية:- الناخبين الاردنيين (ذكور والاناث)</a:t>
          </a:r>
          <a:endParaRPr lang="en-US" sz="4200" b="1" kern="1200" dirty="0"/>
        </a:p>
      </dsp:txBody>
      <dsp:txXfrm>
        <a:off x="4383692" y="1682532"/>
        <a:ext cx="4713071" cy="14616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C93C3F-68C8-42FE-B4C4-FE90E7695CDC}">
      <dsp:nvSpPr>
        <dsp:cNvPr id="0" name=""/>
        <dsp:cNvSpPr/>
      </dsp:nvSpPr>
      <dsp:spPr>
        <a:xfrm rot="5400000">
          <a:off x="-312222" y="317295"/>
          <a:ext cx="2081484" cy="1457038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/>
            <a:t>1</a:t>
          </a:r>
        </a:p>
      </dsp:txBody>
      <dsp:txXfrm rot="-5400000">
        <a:off x="1" y="733591"/>
        <a:ext cx="1457038" cy="624446"/>
      </dsp:txXfrm>
    </dsp:sp>
    <dsp:sp modelId="{A01F6517-B8A7-43D1-A05D-144C48E4C236}">
      <dsp:nvSpPr>
        <dsp:cNvPr id="0" name=""/>
        <dsp:cNvSpPr/>
      </dsp:nvSpPr>
      <dsp:spPr>
        <a:xfrm rot="5400000">
          <a:off x="4173187" y="-2711075"/>
          <a:ext cx="1352964" cy="67852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LB" sz="2000" kern="1200" dirty="0" smtClean="0"/>
            <a:t>الوصول </a:t>
          </a:r>
          <a:r>
            <a:rPr lang="ar-LB" sz="2000" kern="1200" dirty="0"/>
            <a:t>الى 3000 من مستخدمي موقع التواصل الاجتماعي فيسبوك في الاردن وتعريفهم باهم التعديلات التي جرت على قانون الانتخاب في الفترة ما بين 1-7-2024 وحتى 1-9-2024</a:t>
          </a:r>
          <a:endParaRPr lang="en-US" sz="2000" kern="1200" dirty="0"/>
        </a:p>
      </dsp:txBody>
      <dsp:txXfrm rot="-5400000">
        <a:off x="1457038" y="71120"/>
        <a:ext cx="6719216" cy="1220872"/>
      </dsp:txXfrm>
    </dsp:sp>
    <dsp:sp modelId="{BB3E7144-7055-468C-B85C-6CB2709C6DC1}">
      <dsp:nvSpPr>
        <dsp:cNvPr id="0" name=""/>
        <dsp:cNvSpPr/>
      </dsp:nvSpPr>
      <dsp:spPr>
        <a:xfrm rot="5400000">
          <a:off x="-312222" y="2111864"/>
          <a:ext cx="2081484" cy="1457038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/>
            <a:t>2</a:t>
          </a:r>
        </a:p>
      </dsp:txBody>
      <dsp:txXfrm rot="-5400000">
        <a:off x="1" y="2528160"/>
        <a:ext cx="1457038" cy="624446"/>
      </dsp:txXfrm>
    </dsp:sp>
    <dsp:sp modelId="{259D7581-1E33-43C1-B924-ADC9C0DE4247}">
      <dsp:nvSpPr>
        <dsp:cNvPr id="0" name=""/>
        <dsp:cNvSpPr/>
      </dsp:nvSpPr>
      <dsp:spPr>
        <a:xfrm rot="5400000">
          <a:off x="4173187" y="-916506"/>
          <a:ext cx="1352964" cy="67852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LB" sz="2000" kern="1200" dirty="0"/>
            <a:t>2-	رفع وعي 2000 من مستخدمي موقع التواصل الاجتماعي فيسبوك حول الية التحقق من الدائرة الانتخابية ومركز الاقتراع المخصص في الفترة ما بين 1-7-2024 وحتى 1-9-2024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kern="1200" dirty="0"/>
        </a:p>
      </dsp:txBody>
      <dsp:txXfrm rot="-5400000">
        <a:off x="1457038" y="1865689"/>
        <a:ext cx="6719216" cy="12208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CEFCD-57FC-4233-937F-F5B0B618E5EB}" type="datetimeFigureOut">
              <a:rPr lang="en-US" smtClean="0"/>
              <a:t>7/20/2024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72A2D-2CF9-4A51-9E4E-2C7087D74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63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B399-A789-4B84-98AF-9F2C882853AC}" type="datetimeFigureOut">
              <a:rPr lang="en-GB" smtClean="0"/>
              <a:t>20/07/2024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FCE8-DABE-468E-A689-DB3B278CA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9998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B399-A789-4B84-98AF-9F2C882853AC}" type="datetimeFigureOut">
              <a:rPr lang="en-GB" smtClean="0"/>
              <a:t>20/07/2024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5476785"/>
            <a:ext cx="1974669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FCE8-DABE-468E-A689-DB3B278CA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87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B399-A789-4B84-98AF-9F2C882853AC}" type="datetimeFigureOut">
              <a:rPr lang="en-GB" smtClean="0"/>
              <a:t>20/07/2024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38200" y="5476785"/>
            <a:ext cx="1974669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FCE8-DABE-468E-A689-DB3B278CA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109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B399-A789-4B84-98AF-9F2C882853AC}" type="datetimeFigureOut">
              <a:rPr lang="en-GB" smtClean="0"/>
              <a:t>20/07/2024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38200" y="5476785"/>
            <a:ext cx="1974669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EFCE8-DABE-468E-A689-DB3B278CA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416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CB399-A789-4B84-98AF-9F2C882853AC}" type="datetimeFigureOut">
              <a:rPr lang="en-GB" smtClean="0"/>
              <a:t>20/07/2024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81211" y="6356349"/>
            <a:ext cx="5725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>
                <a:solidFill>
                  <a:srgbClr val="027A3D"/>
                </a:solidFill>
              </a:defRPr>
            </a:lvl1pPr>
          </a:lstStyle>
          <a:p>
            <a:fld id="{2A3EFCE8-DABE-468E-A689-DB3B278CADE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838200" y="371226"/>
            <a:ext cx="2340429" cy="967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27A3D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1492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27A3D"/>
          </a:solidFill>
          <a:latin typeface="+mn-lt"/>
          <a:ea typeface="+mj-ea"/>
          <a:cs typeface="+mj-cs"/>
        </a:defRPr>
      </a:lvl1pPr>
    </p:titleStyle>
    <p:bodyStyle>
      <a:lvl1pPr marL="228600" indent="-228600" algn="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823376"/>
            <a:ext cx="12192001" cy="106826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7051" y="825910"/>
            <a:ext cx="1837896" cy="178477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106" y="2442029"/>
            <a:ext cx="2617339" cy="146156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20205" y="3913608"/>
            <a:ext cx="443889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JO" sz="4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مبادرة شارك صح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80977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5016EB3-7891-47F7-961F-4D86BB181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3189"/>
            <a:ext cx="12191999" cy="74477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349AA220-7877-4BCE-AFD6-2448B4A9A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919" y="1630966"/>
            <a:ext cx="5520507" cy="887738"/>
          </a:xfrm>
        </p:spPr>
        <p:txBody>
          <a:bodyPr/>
          <a:lstStyle/>
          <a:p>
            <a:pPr algn="ctr"/>
            <a:r>
              <a:rPr lang="ar-JO" sz="2400" dirty="0"/>
              <a:t>النتائج المتوقعه</a:t>
            </a:r>
            <a:endParaRPr lang="en-US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0688A8-3BE7-4AB3-A1B2-218CAAF5E01C}"/>
              </a:ext>
            </a:extLst>
          </p:cNvPr>
          <p:cNvSpPr txBox="1"/>
          <p:nvPr/>
        </p:nvSpPr>
        <p:spPr>
          <a:xfrm>
            <a:off x="2068643" y="2810824"/>
            <a:ext cx="7443023" cy="2343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ar-LB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ar-LB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	</a:t>
            </a:r>
            <a:r>
              <a:rPr lang="ar-LB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3000 </a:t>
            </a:r>
            <a:r>
              <a:rPr lang="ar-LB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من مستخدمي فيسبوك في الاردن يمتلكون المعرفة حول اهم تعديلات قانون الانتخاب الجديد</a:t>
            </a:r>
          </a:p>
          <a:p>
            <a:pPr marR="0" lvl="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ar-LB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	2000 من مستخدمي فيسبوك في الاردن يمتلكون المعرفة حول الية التحقق من مركز الاقتراع الخاص بهم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6401" y="329542"/>
            <a:ext cx="1509297" cy="1469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05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5016EB3-7891-47F7-961F-4D86BB181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3189"/>
            <a:ext cx="12191999" cy="74477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7601433E-F35E-4227-8647-139DE1BC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1700" y="1417994"/>
            <a:ext cx="8008598" cy="1310001"/>
          </a:xfrm>
        </p:spPr>
        <p:txBody>
          <a:bodyPr>
            <a:noAutofit/>
          </a:bodyPr>
          <a:lstStyle/>
          <a:p>
            <a:pPr algn="ctr"/>
            <a:r>
              <a:rPr lang="ar-JO" sz="2800" b="1" dirty="0"/>
              <a:t>فكرة المبادرة </a:t>
            </a:r>
            <a:br>
              <a:rPr lang="ar-JO" sz="2800" b="1" dirty="0"/>
            </a:br>
            <a:endParaRPr lang="en-US" sz="4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54CCA7-91CB-404C-B676-5643E441DF5C}"/>
              </a:ext>
            </a:extLst>
          </p:cNvPr>
          <p:cNvSpPr txBox="1"/>
          <p:nvPr/>
        </p:nvSpPr>
        <p:spPr>
          <a:xfrm>
            <a:off x="1706432" y="2329414"/>
            <a:ext cx="920749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JO" dirty="0">
                <a:latin typeface="Times New Roman" panose="02020603050405020304" pitchFamily="18" charset="0"/>
                <a:ea typeface="Times New Roman" panose="02020603050405020304" pitchFamily="18" charset="0"/>
              </a:rPr>
              <a:t>جاءت هذه المبادرة نظرا لصدور قانون جديد للانتخابات النيابية في الاردن , ولقرب موعد الاستحقاق الدستوري الذي تم تحديده في العاشر من ايلول لعام 2024 ، ونظرا لوجود ضعف في معرفة الناخبين حول التعديلات التي جرت في القانون نظرا لكونه سيطبق لاول مرة بعدد مقاعد </a:t>
            </a:r>
            <a:r>
              <a:rPr lang="ar-JO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ارتفع </a:t>
            </a:r>
            <a:r>
              <a:rPr lang="ar-JO" dirty="0">
                <a:latin typeface="Times New Roman" panose="02020603050405020304" pitchFamily="18" charset="0"/>
                <a:ea typeface="Times New Roman" panose="02020603050405020304" pitchFamily="18" charset="0"/>
              </a:rPr>
              <a:t>من 130 إلى 138، خصص منها 41 مقعدا للأحزاب ، ولكون الثقافة الحزبية في الاردن ما زالت اقل من المستوى المطلوب في ظل انتشار العشائرية كمعيار لاختيار ممثلي مجلس النواب 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2395" y="216376"/>
            <a:ext cx="1607207" cy="1560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908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5016EB3-7891-47F7-961F-4D86BB181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00" y="6264784"/>
            <a:ext cx="12191999" cy="623597"/>
          </a:xfrm>
          <a:prstGeom prst="rect">
            <a:avLst/>
          </a:prstGeom>
        </p:spPr>
      </p:pic>
      <p:sp>
        <p:nvSpPr>
          <p:cNvPr id="9" name="عنوان 1">
            <a:extLst>
              <a:ext uri="{FF2B5EF4-FFF2-40B4-BE49-F238E27FC236}">
                <a16:creationId xmlns:a16="http://schemas.microsoft.com/office/drawing/2014/main" id="{0188AD8F-6A51-4220-B655-CEA33E38C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2799" y="2248877"/>
            <a:ext cx="8229600" cy="505183"/>
          </a:xfrm>
        </p:spPr>
        <p:txBody>
          <a:bodyPr/>
          <a:lstStyle/>
          <a:p>
            <a:pPr algn="ctr"/>
            <a:r>
              <a:rPr lang="ar-JO" sz="4000" dirty="0" smtClean="0"/>
              <a:t>مؤسس المبادرة</a:t>
            </a:r>
            <a:endParaRPr lang="en-NZ" sz="4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7023" y="285614"/>
            <a:ext cx="1841152" cy="178628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199569" y="3565649"/>
            <a:ext cx="199605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ساجده الصمادي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1516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5016EB3-7891-47F7-961F-4D86BB181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3189"/>
            <a:ext cx="12191999" cy="744770"/>
          </a:xfrm>
          <a:prstGeom prst="rect">
            <a:avLst/>
          </a:prstGeom>
        </p:spPr>
      </p:pic>
      <p:graphicFrame>
        <p:nvGraphicFramePr>
          <p:cNvPr id="35" name="Diagram 34">
            <a:extLst>
              <a:ext uri="{FF2B5EF4-FFF2-40B4-BE49-F238E27FC236}">
                <a16:creationId xmlns:a16="http://schemas.microsoft.com/office/drawing/2014/main" id="{CD2F8442-5427-45FD-A014-713E54D488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2328262"/>
              </p:ext>
            </p:extLst>
          </p:nvPr>
        </p:nvGraphicFramePr>
        <p:xfrm>
          <a:off x="1330324" y="1728189"/>
          <a:ext cx="9531350" cy="444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75423" y="323600"/>
            <a:ext cx="1841152" cy="178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188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5016EB3-7891-47F7-961F-4D86BB181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3189"/>
            <a:ext cx="12191999" cy="74477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7601433E-F35E-4227-8647-139DE1BC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6609" y="1754439"/>
            <a:ext cx="8008598" cy="1310001"/>
          </a:xfrm>
        </p:spPr>
        <p:txBody>
          <a:bodyPr>
            <a:noAutofit/>
          </a:bodyPr>
          <a:lstStyle/>
          <a:p>
            <a:pPr algn="ctr"/>
            <a:r>
              <a:rPr lang="ar-JO" sz="2800" b="1" dirty="0"/>
              <a:t>عرض المشكلة </a:t>
            </a:r>
            <a:br>
              <a:rPr lang="ar-JO" sz="2800" b="1" dirty="0"/>
            </a:br>
            <a:endParaRPr lang="en-US" sz="4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54CCA7-91CB-404C-B676-5643E441DF5C}"/>
              </a:ext>
            </a:extLst>
          </p:cNvPr>
          <p:cNvSpPr txBox="1"/>
          <p:nvPr/>
        </p:nvSpPr>
        <p:spPr>
          <a:xfrm>
            <a:off x="1334125" y="2879774"/>
            <a:ext cx="98988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LB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نظرا لكون قانون الانتخاب ما زال حديثا، فهناك ضعف </a:t>
            </a:r>
            <a:r>
              <a:rPr lang="ar-LB" dirty="0">
                <a:latin typeface="Times New Roman" panose="02020603050405020304" pitchFamily="18" charset="0"/>
                <a:ea typeface="Times New Roman" panose="02020603050405020304" pitchFamily="18" charset="0"/>
              </a:rPr>
              <a:t>في معرفة الناخبين حول التعديلات التي جرت في القانون نظرا لكونه سيطبق لاول مرة بعدد مقاعد  ارتفع من 130 إلى </a:t>
            </a:r>
            <a:r>
              <a:rPr lang="ar-LB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138لوجود، </a:t>
            </a:r>
            <a:r>
              <a:rPr lang="ar-LB" dirty="0">
                <a:latin typeface="Times New Roman" panose="02020603050405020304" pitchFamily="18" charset="0"/>
                <a:ea typeface="Times New Roman" panose="02020603050405020304" pitchFamily="18" charset="0"/>
              </a:rPr>
              <a:t>خصص منها 41 مقعدا للأحزاب ، ولكون الثقافة الحزبية في الاردن ما زالت اقل من المستوى المطلوب في ظل انتشار العشائرية كمعيار لاختيار ممثلي مجلس النواب 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6166" y="232371"/>
            <a:ext cx="1609483" cy="1566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41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5016EB3-7891-47F7-961F-4D86BB181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3189"/>
            <a:ext cx="12191999" cy="74477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7601433E-F35E-4227-8647-139DE1BC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365" y="1144930"/>
            <a:ext cx="8008598" cy="1310001"/>
          </a:xfrm>
        </p:spPr>
        <p:txBody>
          <a:bodyPr>
            <a:noAutofit/>
          </a:bodyPr>
          <a:lstStyle/>
          <a:p>
            <a:pPr algn="ctr"/>
            <a:r>
              <a:rPr lang="ar-JO" sz="2800" b="1" dirty="0"/>
              <a:t>الهدف العام </a:t>
            </a:r>
            <a:endParaRPr lang="en-US" sz="4000" dirty="0"/>
          </a:p>
        </p:txBody>
      </p:sp>
      <p:sp>
        <p:nvSpPr>
          <p:cNvPr id="2" name="Flowchart: Punched Tape 1">
            <a:extLst>
              <a:ext uri="{FF2B5EF4-FFF2-40B4-BE49-F238E27FC236}">
                <a16:creationId xmlns:a16="http://schemas.microsoft.com/office/drawing/2014/main" id="{0B9599DD-AB1E-48C0-8C7E-5BB3CB234DC6}"/>
              </a:ext>
            </a:extLst>
          </p:cNvPr>
          <p:cNvSpPr/>
          <p:nvPr/>
        </p:nvSpPr>
        <p:spPr>
          <a:xfrm>
            <a:off x="1537252" y="2637183"/>
            <a:ext cx="9291918" cy="3258619"/>
          </a:xfrm>
          <a:prstGeom prst="flowChartPunchedTape">
            <a:avLst/>
          </a:prstGeom>
          <a:solidFill>
            <a:srgbClr val="70AD47">
              <a:hueOff val="0"/>
              <a:satOff val="0"/>
              <a:lumOff val="0"/>
              <a:alphaOff val="0"/>
            </a:srgbClr>
          </a:solidFill>
          <a:ln w="12700" cap="flat" cmpd="sng" algn="ctr">
            <a:solidFill>
              <a:srgbClr val="70AD47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txBody>
          <a:bodyPr spcFirstLastPara="0" vert="horz" wrap="square" lIns="26035" tIns="26035" rIns="26035" bIns="26035" numCol="1" spcCol="1270" anchor="ctr" anchorCtr="0">
            <a:noAutofit/>
          </a:bodyPr>
          <a:lstStyle/>
          <a:p>
            <a:pPr algn="ctr"/>
            <a:r>
              <a:rPr lang="ar-LB" sz="2800" b="1" dirty="0" smtClean="0">
                <a:solidFill>
                  <a:schemeClr val="bg1"/>
                </a:solidFill>
              </a:rPr>
              <a:t>تسعى </a:t>
            </a:r>
            <a:r>
              <a:rPr lang="ar-LB" sz="2800" b="1" dirty="0">
                <a:solidFill>
                  <a:schemeClr val="bg1"/>
                </a:solidFill>
              </a:rPr>
              <a:t>هذه المبادرة الى نشر وتوضيح اهم التعديلات التي جرت في قانون الانتخاب لعام 2024 مما يعزز من المشاركة السياسية </a:t>
            </a:r>
            <a:r>
              <a:rPr lang="ar-LB" sz="2800" b="1" dirty="0" smtClean="0">
                <a:solidFill>
                  <a:schemeClr val="bg1"/>
                </a:solidFill>
              </a:rPr>
              <a:t>.</a:t>
            </a:r>
            <a:endParaRPr lang="ar-LB" sz="2800" b="1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0922" y="270400"/>
            <a:ext cx="1609483" cy="1566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269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5016EB3-7891-47F7-961F-4D86BB181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3189"/>
            <a:ext cx="12191999" cy="744770"/>
          </a:xfrm>
          <a:prstGeom prst="rect">
            <a:avLst/>
          </a:prstGeom>
        </p:spPr>
      </p:pic>
      <p:sp>
        <p:nvSpPr>
          <p:cNvPr id="11" name="عنوان 1">
            <a:extLst>
              <a:ext uri="{FF2B5EF4-FFF2-40B4-BE49-F238E27FC236}">
                <a16:creationId xmlns:a16="http://schemas.microsoft.com/office/drawing/2014/main" id="{C6E84F85-AFE8-4951-8B5E-907084B9B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7247" y="1390315"/>
            <a:ext cx="7177499" cy="865633"/>
          </a:xfrm>
        </p:spPr>
        <p:txBody>
          <a:bodyPr/>
          <a:lstStyle/>
          <a:p>
            <a:pPr algn="ctr"/>
            <a:r>
              <a:rPr lang="ar-JO" sz="2400" dirty="0"/>
              <a:t>الاهداف الفرعية</a:t>
            </a:r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C1AECBC1-FA13-4426-8BCC-68466C2564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20716864"/>
              </p:ext>
            </p:extLst>
          </p:nvPr>
        </p:nvGraphicFramePr>
        <p:xfrm>
          <a:off x="1974845" y="2231538"/>
          <a:ext cx="8242301" cy="3886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91253" y="112258"/>
            <a:ext cx="1609483" cy="1566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088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5016EB3-7891-47F7-961F-4D86BB181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3189"/>
            <a:ext cx="12191999" cy="74477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7601433E-F35E-4227-8647-139DE1BC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1700" y="1798948"/>
            <a:ext cx="8008598" cy="1310001"/>
          </a:xfrm>
        </p:spPr>
        <p:txBody>
          <a:bodyPr>
            <a:noAutofit/>
          </a:bodyPr>
          <a:lstStyle/>
          <a:p>
            <a:pPr algn="ctr"/>
            <a:r>
              <a:rPr lang="ar-JO" sz="4800" b="1" dirty="0" smtClean="0"/>
              <a:t>   </a:t>
            </a:r>
            <a:r>
              <a:rPr lang="ar-JO" sz="4800" b="1" dirty="0"/>
              <a:t/>
            </a:r>
            <a:br>
              <a:rPr lang="ar-JO" sz="4800" b="1" dirty="0"/>
            </a:br>
            <a:endParaRPr lang="en-US" sz="6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353156"/>
              </p:ext>
            </p:extLst>
          </p:nvPr>
        </p:nvGraphicFramePr>
        <p:xfrm>
          <a:off x="3755006" y="3138086"/>
          <a:ext cx="4871803" cy="192465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871803">
                  <a:extLst>
                    <a:ext uri="{9D8B030D-6E8A-4147-A177-3AD203B41FA5}">
                      <a16:colId xmlns:a16="http://schemas.microsoft.com/office/drawing/2014/main" val="3438356688"/>
                    </a:ext>
                  </a:extLst>
                </a:gridCol>
              </a:tblGrid>
              <a:tr h="962329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aseline="0" dirty="0">
                          <a:effectLst/>
                        </a:rPr>
                        <a:t>صعوبة تحديد من تنطبق عليه شروط الاقتراع من مستخدمي التواصل الاجتماعي</a:t>
                      </a:r>
                      <a:endParaRPr lang="en-US" sz="1800" baseline="0" dirty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553100"/>
                  </a:ext>
                </a:extLst>
              </a:tr>
              <a:tr h="962329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aseline="0" dirty="0">
                          <a:effectLst/>
                        </a:rPr>
                        <a:t>عدم الاقبال على مشاهدة الفيديوهات الطويلة او التي تحتوي على زخم من المعلومات</a:t>
                      </a:r>
                      <a:endParaRPr lang="en-US" sz="1800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968798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0332" y="246640"/>
            <a:ext cx="1841152" cy="1786283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349AA220-7877-4BCE-AFD6-2448B4A9AB09}"/>
              </a:ext>
            </a:extLst>
          </p:cNvPr>
          <p:cNvSpPr txBox="1">
            <a:spLocks/>
          </p:cNvSpPr>
          <p:nvPr/>
        </p:nvSpPr>
        <p:spPr>
          <a:xfrm>
            <a:off x="3430653" y="1695126"/>
            <a:ext cx="5520507" cy="887738"/>
          </a:xfrm>
          <a:prstGeom prst="rect">
            <a:avLst/>
          </a:prstGeom>
        </p:spPr>
        <p:txBody>
          <a:bodyPr anchor="b"/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rgbClr val="027A3D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ar-JO" sz="3200" dirty="0" smtClean="0"/>
              <a:t>ا</a:t>
            </a:r>
            <a:r>
              <a:rPr lang="ar-LB" sz="3200" dirty="0" smtClean="0"/>
              <a:t>لتحديات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62861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5016EB3-7891-47F7-961F-4D86BB181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3189"/>
            <a:ext cx="12191999" cy="74477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7601433E-F35E-4227-8647-139DE1BC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6609" y="1754439"/>
            <a:ext cx="8008598" cy="1310001"/>
          </a:xfrm>
        </p:spPr>
        <p:txBody>
          <a:bodyPr>
            <a:noAutofit/>
          </a:bodyPr>
          <a:lstStyle/>
          <a:p>
            <a:pPr algn="ctr"/>
            <a:r>
              <a:rPr lang="ar-LB" sz="2800" dirty="0" smtClean="0"/>
              <a:t>سير العمل في المبادرة</a:t>
            </a:r>
            <a:r>
              <a:rPr lang="ar-JO" sz="2800" b="1" dirty="0"/>
              <a:t/>
            </a:r>
            <a:br>
              <a:rPr lang="ar-JO" sz="2800" b="1" dirty="0"/>
            </a:br>
            <a:endParaRPr lang="en-US" sz="4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6166" y="232371"/>
            <a:ext cx="1609483" cy="156680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2544322"/>
            <a:ext cx="3346814" cy="3346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28069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859</TotalTime>
  <Words>249</Words>
  <Application>Microsoft Office PowerPoint</Application>
  <PresentationFormat>Widescreen</PresentationFormat>
  <Paragraphs>25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1_Office Theme</vt:lpstr>
      <vt:lpstr>PowerPoint Presentation</vt:lpstr>
      <vt:lpstr>فكرة المبادرة  </vt:lpstr>
      <vt:lpstr>مؤسس المبادرة</vt:lpstr>
      <vt:lpstr>PowerPoint Presentation</vt:lpstr>
      <vt:lpstr>عرض المشكلة  </vt:lpstr>
      <vt:lpstr>الهدف العام </vt:lpstr>
      <vt:lpstr>الاهداف الفرعية</vt:lpstr>
      <vt:lpstr>    </vt:lpstr>
      <vt:lpstr>سير العمل في المبادرة </vt:lpstr>
      <vt:lpstr>النتائج المتوقعه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Muckenfuß</dc:creator>
  <cp:lastModifiedBy>LENOVO</cp:lastModifiedBy>
  <cp:revision>135</cp:revision>
  <dcterms:created xsi:type="dcterms:W3CDTF">2019-12-01T11:52:11Z</dcterms:created>
  <dcterms:modified xsi:type="dcterms:W3CDTF">2024-07-20T09:29:04Z</dcterms:modified>
</cp:coreProperties>
</file>