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5A7572-F23E-9078-BAE3-704BCE926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C365B19-A603-1EBC-9FD9-2EBB4167D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7A6255-9F8E-F0C4-31D4-B11DCAAF9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BB0FF1-33DD-6475-1AC4-ADD3A4B1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E55953-5102-0705-73A3-F0BEB54F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2538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B9187C-2D93-F506-09B4-330DAA423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EA72C75-9A0F-E34C-6C23-90FE4BBA2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1A52EA-E2EE-91D9-126D-062D66A90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D52DBD-9111-DC1A-BD91-CC24EB21A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514EAD-A07C-1674-C18E-04B5BADA3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8254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0E6F2D3-7DDC-6896-2F41-3BBDE2131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79D3EF-0536-6688-B1B5-DC586AA2A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5A3713-4359-481D-9A02-12E654FA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4486D6-23E3-E43E-FE90-5769E2D58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D28F12-EA9D-CA20-C95A-6B773C6B0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8892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278410-7A1F-1F95-52F6-F5FC29551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A7F2AB-6226-5DA8-5096-FBE08F6E0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E79DD8-D682-5D25-8FF3-54A895E40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9848D5-D30E-8324-C887-516CB89A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910105-894A-A62E-065A-21DEDF84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2511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353C65-DE10-F3F3-0A0F-B69AF10A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096E763-AFFD-89E3-9275-FE403F164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ED055C-3F09-1D24-6A84-BA4188A2C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5BE285-9964-A843-FF7C-AC0266AC1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558497-4F01-1F12-16A6-56ED9CEE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188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B27C50-A00A-59A2-2641-CB94409E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825858B-C9FF-EE40-6E53-79F409F3A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7117D1E-85CB-F0F2-F6A1-7BB146E1E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10FB46-D747-AEC3-DEE3-363745AA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5A0DC7-28CC-10A1-6844-7ADF72615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F8B61D-93E7-5C0C-028C-16CF2622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3165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830F98-756D-A085-C4A6-9262FDB70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E9B2D1-4E21-F141-DA45-F96ED908A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7382449-32BB-4669-8B43-A5C25BD27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D66BD88-A81C-18FA-AC36-60AD01EAA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08E55FD-7898-077D-A6CD-0DA1A6885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7703383-DA86-4DE1-CA54-CB454A059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411A65F-5A4A-D575-A35D-DF10DC3D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272F185-B124-F4BB-ACF1-8267C1D99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27986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BC54EC-0A9E-F0A4-D612-64989DE80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853BA5E-5BA4-D1A0-16D4-F86D6CD7A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1048012-594A-478C-EB88-992126D1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8BF4A51-B7E7-C94B-DB42-830D2A0F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1287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9214978-600F-701F-E975-CFF568B9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9E706F1-C5BB-D518-2921-E686E44D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79593CA-5641-74D2-6D31-36D4F0D09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70788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C41C19-0625-50C9-D2C2-03464D0D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1160D80-32C5-0137-A060-CE39BB879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316E0B0-D426-6599-9D10-1D0A4AB41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DDD02B-58D8-EE99-DCFD-AC105977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9F6089-89AF-4BB5-4DA5-B201315A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D4AE32-2168-88A7-1E24-0DD78C98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9630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481181-EA9C-A496-4119-77FB82CC5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BDC1947-1EAC-D896-4BC8-46A424A299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D77ABE-24AA-B15B-5136-EFFC48D87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E8B2840-EC83-9B7A-2080-8116CF76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FC7383-02CF-954C-9A06-B6126864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57C4A1-ADDC-F47B-3A38-95F9203A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2056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1633215-6551-A57C-7874-DCB4695F1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AEA940-6C1F-18C1-1666-EEF20BAF4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7A0BA7-691C-0B7F-C5A8-EC9081649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3C2197-25D0-0947-85CD-E8853964BEDD}" type="datetimeFigureOut">
              <a:rPr lang="ar-AE" smtClean="0"/>
              <a:t>14/01/1446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0959FB-A342-8216-A069-992A8BE4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488183-E6B4-DFBD-0A4F-4E442A863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ABB8B7-4FC0-AE4D-AAFC-6B014BDD8910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7364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A04EB45-6F20-F390-6FCC-D4F529CDC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541" y="370831"/>
            <a:ext cx="7189356" cy="5574443"/>
          </a:xfrm>
          <a:prstGeom prst="rect">
            <a:avLst/>
          </a:prstGeom>
        </p:spPr>
      </p:pic>
      <p:sp>
        <p:nvSpPr>
          <p:cNvPr id="6" name="شريط: منحني ومائل لأسفل 5">
            <a:extLst>
              <a:ext uri="{FF2B5EF4-FFF2-40B4-BE49-F238E27FC236}">
                <a16:creationId xmlns:a16="http://schemas.microsoft.com/office/drawing/2014/main" id="{25D79B04-83E8-B09E-0C6A-EBCEF695FDEB}"/>
              </a:ext>
            </a:extLst>
          </p:cNvPr>
          <p:cNvSpPr/>
          <p:nvPr/>
        </p:nvSpPr>
        <p:spPr>
          <a:xfrm>
            <a:off x="9759696" y="5340096"/>
            <a:ext cx="2432304" cy="1517904"/>
          </a:xfrm>
          <a:prstGeom prst="ellipseRibb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شريط: منحني ومائل لأسفل 7">
            <a:extLst>
              <a:ext uri="{FF2B5EF4-FFF2-40B4-BE49-F238E27FC236}">
                <a16:creationId xmlns:a16="http://schemas.microsoft.com/office/drawing/2014/main" id="{FF91D183-6DDF-C1CD-1847-C49BB6EAF852}"/>
              </a:ext>
            </a:extLst>
          </p:cNvPr>
          <p:cNvSpPr/>
          <p:nvPr/>
        </p:nvSpPr>
        <p:spPr>
          <a:xfrm>
            <a:off x="9759696" y="0"/>
            <a:ext cx="2432304" cy="1517904"/>
          </a:xfrm>
          <a:prstGeom prst="ellipseRibbon">
            <a:avLst>
              <a:gd name="adj1" fmla="val 22854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شريط: منحني ومائل لأسفل 9">
            <a:extLst>
              <a:ext uri="{FF2B5EF4-FFF2-40B4-BE49-F238E27FC236}">
                <a16:creationId xmlns:a16="http://schemas.microsoft.com/office/drawing/2014/main" id="{913C4030-4590-CEFB-D5D8-966D9A3CC6BF}"/>
              </a:ext>
            </a:extLst>
          </p:cNvPr>
          <p:cNvSpPr/>
          <p:nvPr/>
        </p:nvSpPr>
        <p:spPr>
          <a:xfrm>
            <a:off x="0" y="0"/>
            <a:ext cx="2432304" cy="1517904"/>
          </a:xfrm>
          <a:prstGeom prst="ellipseRibbon">
            <a:avLst>
              <a:gd name="adj1" fmla="val 31523"/>
              <a:gd name="adj2" fmla="val 50000"/>
              <a:gd name="adj3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شريط: منحني ومائل لأسفل 11">
            <a:extLst>
              <a:ext uri="{FF2B5EF4-FFF2-40B4-BE49-F238E27FC236}">
                <a16:creationId xmlns:a16="http://schemas.microsoft.com/office/drawing/2014/main" id="{52EF717D-DC11-EE04-8208-0860B832E9C1}"/>
              </a:ext>
            </a:extLst>
          </p:cNvPr>
          <p:cNvSpPr/>
          <p:nvPr/>
        </p:nvSpPr>
        <p:spPr>
          <a:xfrm>
            <a:off x="-63763" y="5340096"/>
            <a:ext cx="2432304" cy="1517904"/>
          </a:xfrm>
          <a:prstGeom prst="ellipseRibbon">
            <a:avLst>
              <a:gd name="adj1" fmla="val 30735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4158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457109-D032-ECA9-4794-B16F14D8E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وصف المبادرة( وجودك بيننا مهم )</a:t>
            </a:r>
            <a:endParaRPr lang="ar-AE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9D171F-A583-5173-3523-13EA6818B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pPr lvl="0" rtl="1"/>
            <a:r>
              <a:rPr lang="ar-SA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تقوم فكرة المبادرة حول معرفة حقوق اصحاب ذوي الإعاقة السمعية في محافظة الكرك ، حيث انه ضمن دراسة سابقة أجريت مع هذه الفئة وجد أنهم يفتقدون إلى بعض حقوقهم ايضاً لا تتوفر نسبة العمال من الصم في القطاعين العام والخاص ضمن مجالات قدراتهم ، لا يوجد مترجمين لغة إشارة في المؤسسات والدوائر الحكومية مما يجعلهم غير قادرين على العمل بإجراءات المعاملات ، وجود خلل في منظومة الدمج الشامل في الكرك</a:t>
            </a:r>
            <a:endParaRPr lang="en-US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rtl="1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9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5C1EDD-33A6-4049-2372-B15AB6C65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الهدف الرئيسي </a:t>
            </a:r>
            <a:br>
              <a:rPr lang="ar-SA" dirty="0"/>
            </a:br>
            <a:br>
              <a:rPr lang="ar-SA" dirty="0"/>
            </a:br>
            <a:r>
              <a:rPr lang="ar-SA" dirty="0"/>
              <a:t>تفعيل دور فئة ذوي الإعاقة السمعية في محافظة الكرك </a:t>
            </a:r>
            <a:endParaRPr lang="ar-AE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7C5915C-4CA9-CCE4-1EAF-77A1BC21D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2275"/>
            <a:ext cx="10515600" cy="3724687"/>
          </a:xfrm>
        </p:spPr>
        <p:txBody>
          <a:bodyPr/>
          <a:lstStyle/>
          <a:p>
            <a:pPr marL="0" lvl="0" indent="0" rtl="1">
              <a:buNone/>
            </a:pPr>
            <a:r>
              <a:rPr lang="ar-SA" sz="1800" u="none" strike="noStrike" dirty="0">
                <a:latin typeface="Noto Sans Symbols" panose="020B0502040504020204" pitchFamily="34" charset="0"/>
                <a:ea typeface="Noto Sans Symbols" panose="020B0502040504020204" pitchFamily="34" charset="0"/>
                <a:cs typeface="Simplified Arabic" panose="02020603050405020304" pitchFamily="18" charset="-78"/>
              </a:rPr>
              <a:t> </a:t>
            </a:r>
            <a:r>
              <a:rPr lang="ar-SA" u="none" strike="noStrike" dirty="0">
                <a:latin typeface="Noto Sans Symbols" panose="020B0502040504020204" pitchFamily="34" charset="0"/>
                <a:ea typeface="Noto Sans Symbols" panose="020B0502040504020204" pitchFamily="34" charset="0"/>
                <a:cs typeface="Simplified Arabic" panose="02020603050405020304" pitchFamily="18" charset="-78"/>
              </a:rPr>
              <a:t>الأهداف الفرعية .</a:t>
            </a:r>
          </a:p>
          <a:p>
            <a:pPr marL="0" lvl="0" indent="0" rtl="1">
              <a:buNone/>
            </a:pPr>
            <a:r>
              <a:rPr lang="ar-SA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مساعدة الأشخاص ذوي الإعاقة السمعية على إيصال صوتهم ومعاناتهم إلى صناع القرار وكافة الناس</a:t>
            </a:r>
            <a:endParaRPr lang="en-US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التوعية بالقوانين والمواد الدستورية والتشريعات الوطنية المتعلقة بحقوق الأشخاص ذوي الإعاقة السمعية وتشجيعهم على المطالبة بتطبيق القوانين والاتفاقيات الدولية التي صادقت عليها الأردن</a:t>
            </a:r>
            <a:endParaRPr lang="en-US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306955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1E2D2D-5578-D4E3-6402-EBCD89576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تحديد الفئة المستهدفة </a:t>
            </a:r>
            <a:endParaRPr lang="ar-AE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B0D038E-4833-D79A-8D6C-CF0D244AC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1"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الأشخاص ذوي الإعاقة السمعية في الكرك</a:t>
            </a:r>
            <a:endParaRPr lang="en-US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أهالي الأشخاص ذوي الإعاقة السمعية في الكرك </a:t>
            </a:r>
          </a:p>
          <a:p>
            <a:pPr lvl="0" rtl="1"/>
            <a:r>
              <a:rPr lang="ar-SA" dirty="0"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المجلس الأعلى لحقوق الأشخاص ذوي الإعاقة </a:t>
            </a:r>
            <a:endParaRPr lang="ar-SA" u="none" strike="noStrike" dirty="0">
              <a:effectLst/>
              <a:latin typeface="Times New Roman" panose="02020603050405020304" pitchFamily="18" charset="0"/>
              <a:ea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 rtl="1"/>
            <a:r>
              <a:rPr lang="ar-SA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مدارس الصم </a:t>
            </a:r>
          </a:p>
          <a:p>
            <a:pPr lvl="0" rtl="1"/>
            <a:r>
              <a:rPr lang="ar-SA" dirty="0">
                <a:latin typeface="Times New Roman" panose="02020603050405020304" pitchFamily="18" charset="0"/>
                <a:ea typeface="Times New Roman" panose="02020603050405020304" pitchFamily="18" charset="0"/>
              </a:rPr>
              <a:t>طلاب الجامعات</a:t>
            </a:r>
            <a:r>
              <a:rPr lang="ar-S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97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E4C5D3-15DF-D80D-8960-E7F99818E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9325" y="1861512"/>
            <a:ext cx="3434742" cy="4351338"/>
          </a:xfrm>
        </p:spPr>
        <p:txBody>
          <a:bodyPr/>
          <a:lstStyle/>
          <a:p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الفئه</a:t>
            </a:r>
            <a:r>
              <a:rPr lang="en-US" dirty="0"/>
              <a:t> </a:t>
            </a:r>
            <a:r>
              <a:rPr lang="en-US" dirty="0" err="1"/>
              <a:t>المستهدفة</a:t>
            </a:r>
            <a:r>
              <a:rPr lang="en-US" dirty="0"/>
              <a:t>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زيادة ثقة الأشخاص ذوي الإعاقة السمعية بأنفسهم وأنهم قادرين على العمل والتعلم بالمجالات التي يرغبون بها واستثمار مواهبهم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تعزيز مشاركة الأشخاص ذوي الإعاقة السمعية في المجتمع في الحياة المدنية والاجتماعية والثقافية والمهنية والسياسية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2000" dirty="0">
                <a:effectLst/>
                <a:ea typeface="Simplified Arabic" panose="02020603050405020304" pitchFamily="18" charset="-78"/>
                <a:cs typeface="Simplified Arabic" panose="02020603050405020304" pitchFamily="18" charset="-78"/>
              </a:rPr>
              <a:t>الوعي أكثر بالمواد الدستورية والقانونية والتشريعات التي تكفل حقوق الأشخاص ذوي الإعاقة</a:t>
            </a:r>
            <a:endParaRPr lang="en-US" sz="2000" dirty="0"/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96E1A8CD-FA64-760E-CBBF-E4F49C33E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6686" y="1861512"/>
            <a:ext cx="3434742" cy="4351338"/>
          </a:xfrm>
        </p:spPr>
        <p:txBody>
          <a:bodyPr/>
          <a:lstStyle/>
          <a:p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الشباب</a:t>
            </a:r>
            <a:r>
              <a:rPr lang="en-US" dirty="0"/>
              <a:t> .</a:t>
            </a: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تعزيز تعلم لغة الإشارة لدى الشباب من غير ذوي الإعاقة السمعية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التعاون والتكاتف من أجل بناء مستقبل أفضل للأجيال القادمة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تحقيق الدمج الشامل بين الشباب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956867AD-780C-28A9-4F37-757B09E2E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94" y="1861512"/>
            <a:ext cx="3434742" cy="4351338"/>
          </a:xfrm>
        </p:spPr>
        <p:txBody>
          <a:bodyPr/>
          <a:lstStyle/>
          <a:p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المجتمع</a:t>
            </a:r>
            <a:r>
              <a:rPr lang="en-US" dirty="0"/>
              <a:t>. </a:t>
            </a: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استثمار طاقات الشباب والشابات من الصم في تنمية وتطوير المجتمع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يوجد العديد من الأشخاص الصم لديهم مشاريع منزلية أو مواهب معينة ويفيد ذلك في تطوير الاقتصاد في المجتمع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r>
              <a:rPr lang="ar-SA" sz="2000" u="none" strike="noStrike" dirty="0">
                <a:effectLst/>
                <a:latin typeface="Times New Roman" panose="02020603050405020304" pitchFamily="18" charset="0"/>
                <a:ea typeface="Simplified Arabic" panose="02020603050405020304" pitchFamily="18" charset="-78"/>
                <a:cs typeface="Simplified Arabic" panose="02020603050405020304" pitchFamily="18" charset="-78"/>
              </a:rPr>
              <a:t>تحقيق مجتمع متساوي ومتكاتف يدا بيد </a:t>
            </a:r>
            <a:endParaRPr lang="en-US" sz="20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عنوان 9">
            <a:extLst>
              <a:ext uri="{FF2B5EF4-FFF2-40B4-BE49-F238E27FC236}">
                <a16:creationId xmlns:a16="http://schemas.microsoft.com/office/drawing/2014/main" id="{36CDAC7A-50D4-BBDF-3FF1-2B4FFC46B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2362"/>
          </a:xfrm>
        </p:spPr>
        <p:txBody>
          <a:bodyPr anchor="ctr">
            <a:normAutofit/>
          </a:bodyPr>
          <a:lstStyle/>
          <a:p>
            <a:r>
              <a:rPr lang="en-US" dirty="0" err="1"/>
              <a:t>تأثير</a:t>
            </a:r>
            <a:r>
              <a:rPr lang="en-US" dirty="0"/>
              <a:t> </a:t>
            </a:r>
            <a:r>
              <a:rPr lang="en-US" dirty="0" err="1"/>
              <a:t>المبادرة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المجتمع</a:t>
            </a:r>
            <a:r>
              <a:rPr lang="en-US" dirty="0"/>
              <a:t>  :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367144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F8E8B6-2EAE-07A8-9D6B-00F430B8A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مؤشرات الأداء </a:t>
            </a:r>
            <a:endParaRPr lang="ar-AE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47811B9-DA74-95C3-7BD2-A199FCA83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1"/>
            <a:r>
              <a:rPr lang="ar-SA" sz="3200" u="none" strike="noStrike" dirty="0">
                <a:effectLst/>
                <a:latin typeface="Times New Roman" panose="02020603050405020304" pitchFamily="18" charset="0"/>
                <a:ea typeface="Traditional Arabic" panose="02020603050405020304" pitchFamily="18" charset="-78"/>
                <a:cs typeface="Traditional Arabic" panose="02020603050405020304" pitchFamily="18" charset="-78"/>
              </a:rPr>
              <a:t>قيام الأشخاص ذوي الإعاقة السمعية في الكرك بعمل حملات كسب تأييد للمطالبة بحقوقهم </a:t>
            </a:r>
            <a:r>
              <a:rPr lang="en-US" sz="3200" u="none" strike="noStrike" dirty="0" err="1">
                <a:effectLst/>
                <a:latin typeface="Times New Roman" panose="02020603050405020304" pitchFamily="18" charset="0"/>
                <a:ea typeface="Traditional Arabic" panose="02020603050405020304" pitchFamily="18" charset="-78"/>
                <a:cs typeface="Traditional Arabic" panose="02020603050405020304" pitchFamily="18" charset="-78"/>
              </a:rPr>
              <a:t>وحل</a:t>
            </a:r>
            <a:r>
              <a:rPr lang="en-US" sz="3200" u="none" strike="noStrike" dirty="0">
                <a:effectLst/>
                <a:latin typeface="Times New Roman" panose="02020603050405020304" pitchFamily="18" charset="0"/>
                <a:ea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en-US" sz="3200" u="none" strike="noStrike" dirty="0" err="1">
                <a:effectLst/>
                <a:latin typeface="Times New Roman" panose="02020603050405020304" pitchFamily="18" charset="0"/>
                <a:ea typeface="Traditional Arabic" panose="02020603050405020304" pitchFamily="18" charset="-78"/>
                <a:cs typeface="Traditional Arabic" panose="02020603050405020304" pitchFamily="18" charset="-78"/>
              </a:rPr>
              <a:t>قضاياهم</a:t>
            </a:r>
            <a:r>
              <a:rPr lang="en-US" sz="3200" u="none" strike="noStrike" dirty="0">
                <a:effectLst/>
                <a:latin typeface="Times New Roman" panose="02020603050405020304" pitchFamily="18" charset="0"/>
                <a:ea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en-US" sz="32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dirty="0">
                <a:effectLst/>
                <a:ea typeface="Traditional Arabic" panose="02020603050405020304" pitchFamily="18" charset="-78"/>
                <a:cs typeface="Traditional Arabic" panose="02020603050405020304" pitchFamily="18" charset="-78"/>
              </a:rPr>
              <a:t>استجابة صناع القرار لبعض المطالب مثل : توفير مترجمي لغة إشارة في المؤسسات الحكومية</a:t>
            </a:r>
            <a:endParaRPr lang="en-US" sz="3200" dirty="0">
              <a:effectLst/>
              <a:ea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en-US" sz="3200" dirty="0">
              <a:effectLst/>
              <a:ea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78725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624B029-53A8-D055-9F96-E657103B5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051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7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عرض تقديمي في PowerPoint</vt:lpstr>
      <vt:lpstr>وصف المبادرة( وجودك بيننا مهم )</vt:lpstr>
      <vt:lpstr>الهدف الرئيسي   تفعيل دور فئة ذوي الإعاقة السمعية في محافظة الكرك </vt:lpstr>
      <vt:lpstr>تحديد الفئة المستهدفة </vt:lpstr>
      <vt:lpstr>تأثير المبادرة على المجتمع  : </vt:lpstr>
      <vt:lpstr>مؤشرات الأداء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صدام العويسات</dc:creator>
  <cp:lastModifiedBy>صدام العويسات</cp:lastModifiedBy>
  <cp:revision>4</cp:revision>
  <dcterms:created xsi:type="dcterms:W3CDTF">2024-07-19T11:28:27Z</dcterms:created>
  <dcterms:modified xsi:type="dcterms:W3CDTF">2024-07-20T10:49:59Z</dcterms:modified>
</cp:coreProperties>
</file>