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304" r:id="rId6"/>
    <p:sldId id="308" r:id="rId7"/>
    <p:sldId id="310" r:id="rId8"/>
    <p:sldId id="270" r:id="rId9"/>
    <p:sldId id="309" r:id="rId10"/>
    <p:sldId id="305" r:id="rId11"/>
    <p:sldId id="306" r:id="rId12"/>
    <p:sldId id="307" r:id="rId13"/>
    <p:sldId id="314" r:id="rId14"/>
    <p:sldId id="315" r:id="rId15"/>
    <p:sldId id="313" r:id="rId16"/>
    <p:sldId id="277" r:id="rId17"/>
    <p:sldId id="311" r:id="rId18"/>
    <p:sldId id="312" r:id="rId19"/>
    <p:sldId id="275" r:id="rId20"/>
  </p:sldIdLst>
  <p:sldSz cx="9144000" cy="5143500" type="screen16x9"/>
  <p:notesSz cx="6858000" cy="9144000"/>
  <p:embeddedFontLst>
    <p:embeddedFont>
      <p:font typeface="Cairo" panose="020B0604020202020204" charset="-78"/>
      <p:regular r:id="rId22"/>
      <p:bold r:id="rId23"/>
    </p:embeddedFont>
    <p:embeddedFont>
      <p:font typeface="Cairo Black" panose="020B0604020202020204" charset="-78"/>
      <p:bold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Albert Sans Light" panose="020B0604020202020204" charset="0"/>
      <p:regular r:id="rId29"/>
      <p:bold r:id="rId30"/>
      <p:italic r:id="rId31"/>
      <p:boldItalic r:id="rId32"/>
    </p:embeddedFont>
    <p:embeddedFont>
      <p:font typeface="Sora ExtraBold" panose="020B0604020202020204" charset="0"/>
      <p:bold r:id="rId33"/>
    </p:embeddedFont>
    <p:embeddedFont>
      <p:font typeface="Albert Sans" panose="020B0604020202020204" charset="0"/>
      <p:regular r:id="rId34"/>
      <p:bold r:id="rId35"/>
      <p:italic r:id="rId36"/>
      <p:boldItalic r:id="rId37"/>
    </p:embeddedFont>
    <p:embeddedFont>
      <p:font typeface="Sora" panose="020B060402020202020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824E88-D038-441B-B278-05DCDAD05042}">
  <a:tblStyle styleId="{1D824E88-D038-441B-B278-05DCDAD05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D54CD2-DC2E-4DE8-B052-B951992F35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0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2984c696a3b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2984c696a3b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" name="Google Shape;3265;g2984c696a3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6" name="Google Shape;3266;g2984c696a3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61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74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212f97afb56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212f97afb56_1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78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84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2984c696a3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0" name="Google Shape;3150;g2984c696a3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728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5" name="Google Shape;3265;g2984c696a3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6" name="Google Shape;3266;g2984c696a3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18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g1125d80b419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1" name="Google Shape;2871;g1125d80b419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0" name="Google Shape;2330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33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51811ef9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5" name="Google Shape;2825;g251811ef94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87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39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g212f97afb56_1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7" name="Google Shape;2757;g212f97afb56_1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2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6748" y="-294151"/>
            <a:ext cx="11664272" cy="7050676"/>
            <a:chOff x="-676748" y="-294151"/>
            <a:chExt cx="11664272" cy="7050676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-676748" y="-294151"/>
              <a:ext cx="2783699" cy="20401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880450" y="3746475"/>
              <a:ext cx="4107074" cy="30100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2;p2"/>
          <p:cNvSpPr/>
          <p:nvPr/>
        </p:nvSpPr>
        <p:spPr>
          <a:xfrm>
            <a:off x="226626" y="4360442"/>
            <a:ext cx="24812" cy="161278"/>
          </a:xfrm>
          <a:custGeom>
            <a:avLst/>
            <a:gdLst/>
            <a:ahLst/>
            <a:cxnLst/>
            <a:rect l="l" t="t" r="r" b="b"/>
            <a:pathLst>
              <a:path w="20" h="134" extrusionOk="0"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11" y="22"/>
                  <a:pt x="17" y="43"/>
                  <a:pt x="18" y="67"/>
                </a:cubicBezTo>
                <a:cubicBezTo>
                  <a:pt x="18" y="89"/>
                  <a:pt x="18" y="112"/>
                  <a:pt x="18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0" y="112"/>
                  <a:pt x="20" y="89"/>
                  <a:pt x="20" y="67"/>
                </a:cubicBezTo>
                <a:cubicBezTo>
                  <a:pt x="19" y="41"/>
                  <a:pt x="12" y="1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90376" y="4501575"/>
            <a:ext cx="23835" cy="62142"/>
          </a:xfrm>
          <a:custGeom>
            <a:avLst/>
            <a:gdLst/>
            <a:ahLst/>
            <a:cxnLst/>
            <a:rect l="l" t="t" r="r" b="b"/>
            <a:pathLst>
              <a:path w="20" h="54" extrusionOk="0">
                <a:moveTo>
                  <a:pt x="3" y="37"/>
                </a:moveTo>
                <a:cubicBezTo>
                  <a:pt x="4" y="23"/>
                  <a:pt x="11" y="13"/>
                  <a:pt x="20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0" y="10"/>
                  <a:pt x="2" y="22"/>
                  <a:pt x="1" y="37"/>
                </a:cubicBezTo>
                <a:cubicBezTo>
                  <a:pt x="0" y="42"/>
                  <a:pt x="0" y="48"/>
                  <a:pt x="2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48"/>
                  <a:pt x="2" y="42"/>
                  <a:pt x="3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457889" y="4952772"/>
            <a:ext cx="18560" cy="51643"/>
          </a:xfrm>
          <a:custGeom>
            <a:avLst/>
            <a:gdLst/>
            <a:ahLst/>
            <a:cxnLst/>
            <a:rect l="l" t="t" r="r" b="b"/>
            <a:pathLst>
              <a:path w="17" h="47" extrusionOk="0">
                <a:moveTo>
                  <a:pt x="17" y="32"/>
                </a:moveTo>
                <a:cubicBezTo>
                  <a:pt x="16" y="18"/>
                  <a:pt x="9" y="9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8" y="11"/>
                  <a:pt x="14" y="20"/>
                  <a:pt x="15" y="32"/>
                </a:cubicBezTo>
                <a:cubicBezTo>
                  <a:pt x="15" y="36"/>
                  <a:pt x="15" y="41"/>
                  <a:pt x="14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1"/>
                  <a:pt x="17" y="36"/>
                  <a:pt x="17" y="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-360866" y="2977733"/>
            <a:ext cx="2254809" cy="2049517"/>
            <a:chOff x="-360866" y="2977733"/>
            <a:chExt cx="2254809" cy="2049517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-360866" y="2977733"/>
              <a:ext cx="1391759" cy="1585839"/>
              <a:chOff x="-360886" y="2870836"/>
              <a:chExt cx="1448843" cy="1650884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360886" y="2870836"/>
                <a:ext cx="1448843" cy="1238828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028" extrusionOk="0">
                    <a:moveTo>
                      <a:pt x="325" y="946"/>
                    </a:moveTo>
                    <a:cubicBezTo>
                      <a:pt x="325" y="946"/>
                      <a:pt x="257" y="982"/>
                      <a:pt x="174" y="924"/>
                    </a:cubicBezTo>
                    <a:cubicBezTo>
                      <a:pt x="80" y="859"/>
                      <a:pt x="104" y="776"/>
                      <a:pt x="104" y="776"/>
                    </a:cubicBezTo>
                    <a:cubicBezTo>
                      <a:pt x="104" y="776"/>
                      <a:pt x="0" y="692"/>
                      <a:pt x="61" y="502"/>
                    </a:cubicBezTo>
                    <a:cubicBezTo>
                      <a:pt x="128" y="292"/>
                      <a:pt x="307" y="301"/>
                      <a:pt x="307" y="301"/>
                    </a:cubicBezTo>
                    <a:cubicBezTo>
                      <a:pt x="307" y="301"/>
                      <a:pt x="300" y="140"/>
                      <a:pt x="467" y="76"/>
                    </a:cubicBezTo>
                    <a:cubicBezTo>
                      <a:pt x="666" y="0"/>
                      <a:pt x="775" y="151"/>
                      <a:pt x="775" y="151"/>
                    </a:cubicBezTo>
                    <a:cubicBezTo>
                      <a:pt x="775" y="151"/>
                      <a:pt x="875" y="107"/>
                      <a:pt x="976" y="181"/>
                    </a:cubicBezTo>
                    <a:cubicBezTo>
                      <a:pt x="1077" y="256"/>
                      <a:pt x="1076" y="363"/>
                      <a:pt x="1076" y="363"/>
                    </a:cubicBezTo>
                    <a:cubicBezTo>
                      <a:pt x="1076" y="363"/>
                      <a:pt x="1192" y="404"/>
                      <a:pt x="1197" y="567"/>
                    </a:cubicBezTo>
                    <a:cubicBezTo>
                      <a:pt x="1203" y="731"/>
                      <a:pt x="1101" y="785"/>
                      <a:pt x="1101" y="785"/>
                    </a:cubicBezTo>
                    <a:cubicBezTo>
                      <a:pt x="1101" y="785"/>
                      <a:pt x="1101" y="854"/>
                      <a:pt x="1005" y="915"/>
                    </a:cubicBezTo>
                    <a:cubicBezTo>
                      <a:pt x="909" y="977"/>
                      <a:pt x="835" y="935"/>
                      <a:pt x="835" y="935"/>
                    </a:cubicBezTo>
                    <a:cubicBezTo>
                      <a:pt x="835" y="935"/>
                      <a:pt x="809" y="984"/>
                      <a:pt x="720" y="1002"/>
                    </a:cubicBezTo>
                    <a:cubicBezTo>
                      <a:pt x="651" y="1017"/>
                      <a:pt x="581" y="979"/>
                      <a:pt x="581" y="979"/>
                    </a:cubicBezTo>
                    <a:cubicBezTo>
                      <a:pt x="581" y="979"/>
                      <a:pt x="547" y="1028"/>
                      <a:pt x="432" y="1019"/>
                    </a:cubicBezTo>
                    <a:cubicBezTo>
                      <a:pt x="346" y="1012"/>
                      <a:pt x="325" y="946"/>
                      <a:pt x="325" y="9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211128" y="2999327"/>
                <a:ext cx="1158189" cy="99248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23" extrusionOk="0">
                    <a:moveTo>
                      <a:pt x="260" y="758"/>
                    </a:moveTo>
                    <a:cubicBezTo>
                      <a:pt x="260" y="758"/>
                      <a:pt x="205" y="787"/>
                      <a:pt x="139" y="740"/>
                    </a:cubicBezTo>
                    <a:cubicBezTo>
                      <a:pt x="64" y="687"/>
                      <a:pt x="83" y="621"/>
                      <a:pt x="83" y="621"/>
                    </a:cubicBezTo>
                    <a:cubicBezTo>
                      <a:pt x="83" y="621"/>
                      <a:pt x="0" y="554"/>
                      <a:pt x="48" y="402"/>
                    </a:cubicBezTo>
                    <a:cubicBezTo>
                      <a:pt x="102" y="234"/>
                      <a:pt x="246" y="241"/>
                      <a:pt x="246" y="241"/>
                    </a:cubicBezTo>
                    <a:cubicBezTo>
                      <a:pt x="246" y="241"/>
                      <a:pt x="240" y="112"/>
                      <a:pt x="373" y="61"/>
                    </a:cubicBezTo>
                    <a:cubicBezTo>
                      <a:pt x="533" y="0"/>
                      <a:pt x="620" y="121"/>
                      <a:pt x="620" y="121"/>
                    </a:cubicBezTo>
                    <a:cubicBezTo>
                      <a:pt x="620" y="121"/>
                      <a:pt x="700" y="86"/>
                      <a:pt x="781" y="146"/>
                    </a:cubicBezTo>
                    <a:cubicBezTo>
                      <a:pt x="862" y="205"/>
                      <a:pt x="861" y="291"/>
                      <a:pt x="861" y="291"/>
                    </a:cubicBezTo>
                    <a:cubicBezTo>
                      <a:pt x="861" y="291"/>
                      <a:pt x="953" y="324"/>
                      <a:pt x="958" y="454"/>
                    </a:cubicBezTo>
                    <a:cubicBezTo>
                      <a:pt x="962" y="585"/>
                      <a:pt x="881" y="629"/>
                      <a:pt x="881" y="629"/>
                    </a:cubicBezTo>
                    <a:cubicBezTo>
                      <a:pt x="881" y="629"/>
                      <a:pt x="881" y="684"/>
                      <a:pt x="804" y="733"/>
                    </a:cubicBezTo>
                    <a:cubicBezTo>
                      <a:pt x="727" y="782"/>
                      <a:pt x="668" y="749"/>
                      <a:pt x="668" y="749"/>
                    </a:cubicBezTo>
                    <a:cubicBezTo>
                      <a:pt x="668" y="749"/>
                      <a:pt x="647" y="788"/>
                      <a:pt x="576" y="803"/>
                    </a:cubicBezTo>
                    <a:cubicBezTo>
                      <a:pt x="521" y="814"/>
                      <a:pt x="465" y="784"/>
                      <a:pt x="465" y="784"/>
                    </a:cubicBezTo>
                    <a:cubicBezTo>
                      <a:pt x="465" y="784"/>
                      <a:pt x="437" y="823"/>
                      <a:pt x="346" y="816"/>
                    </a:cubicBezTo>
                    <a:cubicBezTo>
                      <a:pt x="276" y="810"/>
                      <a:pt x="260" y="758"/>
                      <a:pt x="260" y="7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7150" y="3211142"/>
                <a:ext cx="368314" cy="17056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45" extrusionOk="0">
                    <a:moveTo>
                      <a:pt x="43" y="124"/>
                    </a:moveTo>
                    <a:cubicBezTo>
                      <a:pt x="60" y="131"/>
                      <a:pt x="75" y="126"/>
                      <a:pt x="87" y="115"/>
                    </a:cubicBezTo>
                    <a:cubicBezTo>
                      <a:pt x="89" y="118"/>
                      <a:pt x="91" y="121"/>
                      <a:pt x="94" y="124"/>
                    </a:cubicBezTo>
                    <a:cubicBezTo>
                      <a:pt x="109" y="141"/>
                      <a:pt x="134" y="145"/>
                      <a:pt x="155" y="138"/>
                    </a:cubicBezTo>
                    <a:cubicBezTo>
                      <a:pt x="168" y="134"/>
                      <a:pt x="179" y="126"/>
                      <a:pt x="188" y="116"/>
                    </a:cubicBezTo>
                    <a:cubicBezTo>
                      <a:pt x="199" y="127"/>
                      <a:pt x="215" y="132"/>
                      <a:pt x="232" y="131"/>
                    </a:cubicBezTo>
                    <a:cubicBezTo>
                      <a:pt x="255" y="129"/>
                      <a:pt x="276" y="115"/>
                      <a:pt x="290" y="96"/>
                    </a:cubicBezTo>
                    <a:cubicBezTo>
                      <a:pt x="306" y="76"/>
                      <a:pt x="314" y="50"/>
                      <a:pt x="308" y="25"/>
                    </a:cubicBezTo>
                    <a:cubicBezTo>
                      <a:pt x="306" y="18"/>
                      <a:pt x="295" y="21"/>
                      <a:pt x="297" y="28"/>
                    </a:cubicBezTo>
                    <a:cubicBezTo>
                      <a:pt x="306" y="66"/>
                      <a:pt x="276" y="111"/>
                      <a:pt x="238" y="119"/>
                    </a:cubicBezTo>
                    <a:cubicBezTo>
                      <a:pt x="223" y="122"/>
                      <a:pt x="206" y="118"/>
                      <a:pt x="195" y="107"/>
                    </a:cubicBezTo>
                    <a:cubicBezTo>
                      <a:pt x="199" y="101"/>
                      <a:pt x="203" y="94"/>
                      <a:pt x="206" y="88"/>
                    </a:cubicBezTo>
                    <a:cubicBezTo>
                      <a:pt x="217" y="63"/>
                      <a:pt x="220" y="33"/>
                      <a:pt x="205" y="10"/>
                    </a:cubicBezTo>
                    <a:cubicBezTo>
                      <a:pt x="202" y="6"/>
                      <a:pt x="198" y="6"/>
                      <a:pt x="196" y="8"/>
                    </a:cubicBezTo>
                    <a:cubicBezTo>
                      <a:pt x="170" y="32"/>
                      <a:pt x="162" y="77"/>
                      <a:pt x="181" y="107"/>
                    </a:cubicBezTo>
                    <a:cubicBezTo>
                      <a:pt x="175" y="114"/>
                      <a:pt x="167" y="120"/>
                      <a:pt x="159" y="124"/>
                    </a:cubicBezTo>
                    <a:cubicBezTo>
                      <a:pt x="142" y="133"/>
                      <a:pt x="120" y="133"/>
                      <a:pt x="105" y="120"/>
                    </a:cubicBezTo>
                    <a:cubicBezTo>
                      <a:pt x="101" y="116"/>
                      <a:pt x="98" y="111"/>
                      <a:pt x="96" y="106"/>
                    </a:cubicBezTo>
                    <a:cubicBezTo>
                      <a:pt x="106" y="94"/>
                      <a:pt x="114" y="78"/>
                      <a:pt x="118" y="66"/>
                    </a:cubicBezTo>
                    <a:cubicBezTo>
                      <a:pt x="123" y="47"/>
                      <a:pt x="124" y="25"/>
                      <a:pt x="111" y="8"/>
                    </a:cubicBezTo>
                    <a:cubicBezTo>
                      <a:pt x="109" y="6"/>
                      <a:pt x="105" y="7"/>
                      <a:pt x="103" y="8"/>
                    </a:cubicBezTo>
                    <a:cubicBezTo>
                      <a:pt x="79" y="31"/>
                      <a:pt x="70" y="72"/>
                      <a:pt x="82" y="104"/>
                    </a:cubicBezTo>
                    <a:cubicBezTo>
                      <a:pt x="74" y="112"/>
                      <a:pt x="63" y="118"/>
                      <a:pt x="52" y="115"/>
                    </a:cubicBezTo>
                    <a:cubicBezTo>
                      <a:pt x="34" y="110"/>
                      <a:pt x="26" y="91"/>
                      <a:pt x="25" y="74"/>
                    </a:cubicBezTo>
                    <a:cubicBezTo>
                      <a:pt x="23" y="53"/>
                      <a:pt x="28" y="30"/>
                      <a:pt x="40" y="12"/>
                    </a:cubicBezTo>
                    <a:cubicBezTo>
                      <a:pt x="45" y="6"/>
                      <a:pt x="35" y="0"/>
                      <a:pt x="30" y="6"/>
                    </a:cubicBezTo>
                    <a:cubicBezTo>
                      <a:pt x="8" y="38"/>
                      <a:pt x="0" y="104"/>
                      <a:pt x="43" y="124"/>
                    </a:cubicBezTo>
                    <a:close/>
                    <a:moveTo>
                      <a:pt x="182" y="64"/>
                    </a:moveTo>
                    <a:cubicBezTo>
                      <a:pt x="183" y="49"/>
                      <a:pt x="189" y="34"/>
                      <a:pt x="198" y="22"/>
                    </a:cubicBezTo>
                    <a:cubicBezTo>
                      <a:pt x="206" y="38"/>
                      <a:pt x="204" y="58"/>
                      <a:pt x="199" y="75"/>
                    </a:cubicBezTo>
                    <a:cubicBezTo>
                      <a:pt x="196" y="82"/>
                      <a:pt x="193" y="90"/>
                      <a:pt x="188" y="97"/>
                    </a:cubicBezTo>
                    <a:cubicBezTo>
                      <a:pt x="183" y="87"/>
                      <a:pt x="182" y="75"/>
                      <a:pt x="182" y="64"/>
                    </a:cubicBezTo>
                    <a:close/>
                    <a:moveTo>
                      <a:pt x="106" y="22"/>
                    </a:moveTo>
                    <a:cubicBezTo>
                      <a:pt x="112" y="32"/>
                      <a:pt x="111" y="46"/>
                      <a:pt x="108" y="57"/>
                    </a:cubicBezTo>
                    <a:cubicBezTo>
                      <a:pt x="105" y="70"/>
                      <a:pt x="99" y="83"/>
                      <a:pt x="91" y="94"/>
                    </a:cubicBezTo>
                    <a:cubicBezTo>
                      <a:pt x="89" y="87"/>
                      <a:pt x="89" y="79"/>
                      <a:pt x="89" y="72"/>
                    </a:cubicBezTo>
                    <a:cubicBezTo>
                      <a:pt x="89" y="54"/>
                      <a:pt x="95" y="35"/>
                      <a:pt x="106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5209" y="3413156"/>
                <a:ext cx="881482" cy="21505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83" extrusionOk="0">
                    <a:moveTo>
                      <a:pt x="749" y="52"/>
                    </a:moveTo>
                    <a:cubicBezTo>
                      <a:pt x="748" y="45"/>
                      <a:pt x="737" y="45"/>
                      <a:pt x="737" y="52"/>
                    </a:cubicBezTo>
                    <a:cubicBezTo>
                      <a:pt x="740" y="74"/>
                      <a:pt x="739" y="99"/>
                      <a:pt x="727" y="118"/>
                    </a:cubicBezTo>
                    <a:cubicBezTo>
                      <a:pt x="718" y="130"/>
                      <a:pt x="705" y="137"/>
                      <a:pt x="691" y="138"/>
                    </a:cubicBezTo>
                    <a:cubicBezTo>
                      <a:pt x="671" y="138"/>
                      <a:pt x="652" y="129"/>
                      <a:pt x="638" y="115"/>
                    </a:cubicBezTo>
                    <a:cubicBezTo>
                      <a:pt x="641" y="109"/>
                      <a:pt x="643" y="104"/>
                      <a:pt x="644" y="98"/>
                    </a:cubicBezTo>
                    <a:cubicBezTo>
                      <a:pt x="651" y="70"/>
                      <a:pt x="650" y="36"/>
                      <a:pt x="631" y="14"/>
                    </a:cubicBezTo>
                    <a:cubicBezTo>
                      <a:pt x="628" y="11"/>
                      <a:pt x="624" y="12"/>
                      <a:pt x="622" y="15"/>
                    </a:cubicBezTo>
                    <a:cubicBezTo>
                      <a:pt x="610" y="35"/>
                      <a:pt x="603" y="57"/>
                      <a:pt x="607" y="81"/>
                    </a:cubicBezTo>
                    <a:cubicBezTo>
                      <a:pt x="610" y="94"/>
                      <a:pt x="616" y="107"/>
                      <a:pt x="625" y="117"/>
                    </a:cubicBezTo>
                    <a:cubicBezTo>
                      <a:pt x="619" y="128"/>
                      <a:pt x="611" y="137"/>
                      <a:pt x="600" y="142"/>
                    </a:cubicBezTo>
                    <a:cubicBezTo>
                      <a:pt x="583" y="152"/>
                      <a:pt x="561" y="147"/>
                      <a:pt x="547" y="134"/>
                    </a:cubicBezTo>
                    <a:cubicBezTo>
                      <a:pt x="539" y="126"/>
                      <a:pt x="534" y="116"/>
                      <a:pt x="530" y="106"/>
                    </a:cubicBezTo>
                    <a:cubicBezTo>
                      <a:pt x="531" y="105"/>
                      <a:pt x="531" y="103"/>
                      <a:pt x="532" y="102"/>
                    </a:cubicBezTo>
                    <a:cubicBezTo>
                      <a:pt x="543" y="72"/>
                      <a:pt x="545" y="36"/>
                      <a:pt x="533" y="6"/>
                    </a:cubicBezTo>
                    <a:cubicBezTo>
                      <a:pt x="531" y="2"/>
                      <a:pt x="525" y="0"/>
                      <a:pt x="523" y="5"/>
                    </a:cubicBezTo>
                    <a:cubicBezTo>
                      <a:pt x="511" y="24"/>
                      <a:pt x="509" y="49"/>
                      <a:pt x="511" y="71"/>
                    </a:cubicBezTo>
                    <a:cubicBezTo>
                      <a:pt x="512" y="82"/>
                      <a:pt x="514" y="94"/>
                      <a:pt x="518" y="106"/>
                    </a:cubicBezTo>
                    <a:cubicBezTo>
                      <a:pt x="510" y="124"/>
                      <a:pt x="499" y="140"/>
                      <a:pt x="484" y="152"/>
                    </a:cubicBezTo>
                    <a:cubicBezTo>
                      <a:pt x="465" y="166"/>
                      <a:pt x="438" y="173"/>
                      <a:pt x="416" y="163"/>
                    </a:cubicBezTo>
                    <a:cubicBezTo>
                      <a:pt x="397" y="154"/>
                      <a:pt x="386" y="136"/>
                      <a:pt x="381" y="116"/>
                    </a:cubicBezTo>
                    <a:cubicBezTo>
                      <a:pt x="396" y="91"/>
                      <a:pt x="401" y="60"/>
                      <a:pt x="389" y="32"/>
                    </a:cubicBezTo>
                    <a:cubicBezTo>
                      <a:pt x="387" y="28"/>
                      <a:pt x="381" y="29"/>
                      <a:pt x="379" y="32"/>
                    </a:cubicBezTo>
                    <a:cubicBezTo>
                      <a:pt x="366" y="54"/>
                      <a:pt x="363" y="81"/>
                      <a:pt x="367" y="106"/>
                    </a:cubicBezTo>
                    <a:cubicBezTo>
                      <a:pt x="367" y="109"/>
                      <a:pt x="368" y="112"/>
                      <a:pt x="368" y="115"/>
                    </a:cubicBezTo>
                    <a:cubicBezTo>
                      <a:pt x="356" y="135"/>
                      <a:pt x="337" y="150"/>
                      <a:pt x="317" y="158"/>
                    </a:cubicBezTo>
                    <a:cubicBezTo>
                      <a:pt x="298" y="165"/>
                      <a:pt x="277" y="166"/>
                      <a:pt x="262" y="151"/>
                    </a:cubicBezTo>
                    <a:cubicBezTo>
                      <a:pt x="255" y="144"/>
                      <a:pt x="251" y="136"/>
                      <a:pt x="248" y="126"/>
                    </a:cubicBezTo>
                    <a:cubicBezTo>
                      <a:pt x="249" y="124"/>
                      <a:pt x="251" y="122"/>
                      <a:pt x="252" y="120"/>
                    </a:cubicBezTo>
                    <a:cubicBezTo>
                      <a:pt x="267" y="95"/>
                      <a:pt x="279" y="59"/>
                      <a:pt x="262" y="32"/>
                    </a:cubicBezTo>
                    <a:cubicBezTo>
                      <a:pt x="260" y="28"/>
                      <a:pt x="255" y="29"/>
                      <a:pt x="252" y="32"/>
                    </a:cubicBezTo>
                    <a:cubicBezTo>
                      <a:pt x="239" y="50"/>
                      <a:pt x="233" y="73"/>
                      <a:pt x="232" y="95"/>
                    </a:cubicBezTo>
                    <a:cubicBezTo>
                      <a:pt x="232" y="105"/>
                      <a:pt x="233" y="115"/>
                      <a:pt x="236" y="124"/>
                    </a:cubicBezTo>
                    <a:cubicBezTo>
                      <a:pt x="225" y="140"/>
                      <a:pt x="211" y="153"/>
                      <a:pt x="193" y="161"/>
                    </a:cubicBezTo>
                    <a:cubicBezTo>
                      <a:pt x="174" y="170"/>
                      <a:pt x="152" y="166"/>
                      <a:pt x="138" y="151"/>
                    </a:cubicBezTo>
                    <a:cubicBezTo>
                      <a:pt x="132" y="145"/>
                      <a:pt x="128" y="138"/>
                      <a:pt x="125" y="131"/>
                    </a:cubicBezTo>
                    <a:cubicBezTo>
                      <a:pt x="132" y="122"/>
                      <a:pt x="138" y="112"/>
                      <a:pt x="144" y="102"/>
                    </a:cubicBezTo>
                    <a:cubicBezTo>
                      <a:pt x="155" y="80"/>
                      <a:pt x="163" y="49"/>
                      <a:pt x="145" y="27"/>
                    </a:cubicBezTo>
                    <a:cubicBezTo>
                      <a:pt x="143" y="25"/>
                      <a:pt x="140" y="25"/>
                      <a:pt x="138" y="27"/>
                    </a:cubicBezTo>
                    <a:cubicBezTo>
                      <a:pt x="104" y="45"/>
                      <a:pt x="99" y="93"/>
                      <a:pt x="112" y="129"/>
                    </a:cubicBezTo>
                    <a:cubicBezTo>
                      <a:pt x="105" y="135"/>
                      <a:pt x="99" y="141"/>
                      <a:pt x="91" y="147"/>
                    </a:cubicBezTo>
                    <a:cubicBezTo>
                      <a:pt x="75" y="158"/>
                      <a:pt x="54" y="165"/>
                      <a:pt x="36" y="153"/>
                    </a:cubicBezTo>
                    <a:cubicBezTo>
                      <a:pt x="18" y="143"/>
                      <a:pt x="12" y="120"/>
                      <a:pt x="12" y="101"/>
                    </a:cubicBezTo>
                    <a:cubicBezTo>
                      <a:pt x="11" y="77"/>
                      <a:pt x="16" y="51"/>
                      <a:pt x="30" y="31"/>
                    </a:cubicBezTo>
                    <a:cubicBezTo>
                      <a:pt x="34" y="25"/>
                      <a:pt x="24" y="19"/>
                      <a:pt x="20" y="25"/>
                    </a:cubicBezTo>
                    <a:cubicBezTo>
                      <a:pt x="6" y="45"/>
                      <a:pt x="0" y="71"/>
                      <a:pt x="0" y="95"/>
                    </a:cubicBezTo>
                    <a:cubicBezTo>
                      <a:pt x="0" y="118"/>
                      <a:pt x="6" y="144"/>
                      <a:pt x="25" y="160"/>
                    </a:cubicBezTo>
                    <a:cubicBezTo>
                      <a:pt x="44" y="175"/>
                      <a:pt x="69" y="173"/>
                      <a:pt x="90" y="161"/>
                    </a:cubicBezTo>
                    <a:cubicBezTo>
                      <a:pt x="100" y="155"/>
                      <a:pt x="108" y="148"/>
                      <a:pt x="116" y="140"/>
                    </a:cubicBezTo>
                    <a:cubicBezTo>
                      <a:pt x="119" y="145"/>
                      <a:pt x="121" y="149"/>
                      <a:pt x="124" y="153"/>
                    </a:cubicBezTo>
                    <a:cubicBezTo>
                      <a:pt x="139" y="172"/>
                      <a:pt x="163" y="182"/>
                      <a:pt x="187" y="175"/>
                    </a:cubicBezTo>
                    <a:cubicBezTo>
                      <a:pt x="208" y="170"/>
                      <a:pt x="226" y="155"/>
                      <a:pt x="240" y="137"/>
                    </a:cubicBezTo>
                    <a:cubicBezTo>
                      <a:pt x="243" y="144"/>
                      <a:pt x="247" y="151"/>
                      <a:pt x="251" y="156"/>
                    </a:cubicBezTo>
                    <a:cubicBezTo>
                      <a:pt x="267" y="174"/>
                      <a:pt x="290" y="177"/>
                      <a:pt x="312" y="172"/>
                    </a:cubicBezTo>
                    <a:cubicBezTo>
                      <a:pt x="336" y="165"/>
                      <a:pt x="357" y="149"/>
                      <a:pt x="373" y="129"/>
                    </a:cubicBezTo>
                    <a:cubicBezTo>
                      <a:pt x="379" y="145"/>
                      <a:pt x="389" y="159"/>
                      <a:pt x="403" y="169"/>
                    </a:cubicBezTo>
                    <a:cubicBezTo>
                      <a:pt x="426" y="183"/>
                      <a:pt x="456" y="181"/>
                      <a:pt x="479" y="168"/>
                    </a:cubicBezTo>
                    <a:cubicBezTo>
                      <a:pt x="499" y="158"/>
                      <a:pt x="514" y="140"/>
                      <a:pt x="524" y="120"/>
                    </a:cubicBezTo>
                    <a:cubicBezTo>
                      <a:pt x="527" y="126"/>
                      <a:pt x="531" y="133"/>
                      <a:pt x="536" y="138"/>
                    </a:cubicBezTo>
                    <a:cubicBezTo>
                      <a:pt x="552" y="156"/>
                      <a:pt x="576" y="163"/>
                      <a:pt x="598" y="156"/>
                    </a:cubicBezTo>
                    <a:cubicBezTo>
                      <a:pt x="613" y="151"/>
                      <a:pt x="625" y="139"/>
                      <a:pt x="633" y="126"/>
                    </a:cubicBezTo>
                    <a:cubicBezTo>
                      <a:pt x="634" y="127"/>
                      <a:pt x="635" y="128"/>
                      <a:pt x="636" y="129"/>
                    </a:cubicBezTo>
                    <a:cubicBezTo>
                      <a:pt x="662" y="151"/>
                      <a:pt x="706" y="160"/>
                      <a:pt x="731" y="131"/>
                    </a:cubicBezTo>
                    <a:cubicBezTo>
                      <a:pt x="750" y="109"/>
                      <a:pt x="751" y="79"/>
                      <a:pt x="749" y="52"/>
                    </a:cubicBezTo>
                    <a:close/>
                    <a:moveTo>
                      <a:pt x="117" y="93"/>
                    </a:moveTo>
                    <a:cubicBezTo>
                      <a:pt x="117" y="73"/>
                      <a:pt x="123" y="51"/>
                      <a:pt x="140" y="39"/>
                    </a:cubicBezTo>
                    <a:cubicBezTo>
                      <a:pt x="149" y="55"/>
                      <a:pt x="143" y="76"/>
                      <a:pt x="136" y="91"/>
                    </a:cubicBezTo>
                    <a:cubicBezTo>
                      <a:pt x="132" y="101"/>
                      <a:pt x="127" y="110"/>
                      <a:pt x="120" y="118"/>
                    </a:cubicBezTo>
                    <a:cubicBezTo>
                      <a:pt x="118" y="110"/>
                      <a:pt x="117" y="102"/>
                      <a:pt x="117" y="93"/>
                    </a:cubicBezTo>
                    <a:close/>
                    <a:moveTo>
                      <a:pt x="244" y="101"/>
                    </a:moveTo>
                    <a:cubicBezTo>
                      <a:pt x="243" y="82"/>
                      <a:pt x="247" y="63"/>
                      <a:pt x="256" y="47"/>
                    </a:cubicBezTo>
                    <a:cubicBezTo>
                      <a:pt x="263" y="66"/>
                      <a:pt x="256" y="88"/>
                      <a:pt x="247" y="105"/>
                    </a:cubicBezTo>
                    <a:cubicBezTo>
                      <a:pt x="246" y="107"/>
                      <a:pt x="245" y="108"/>
                      <a:pt x="245" y="110"/>
                    </a:cubicBezTo>
                    <a:cubicBezTo>
                      <a:pt x="244" y="107"/>
                      <a:pt x="244" y="104"/>
                      <a:pt x="244" y="101"/>
                    </a:cubicBezTo>
                    <a:close/>
                    <a:moveTo>
                      <a:pt x="383" y="50"/>
                    </a:moveTo>
                    <a:cubicBezTo>
                      <a:pt x="386" y="66"/>
                      <a:pt x="384" y="83"/>
                      <a:pt x="377" y="99"/>
                    </a:cubicBezTo>
                    <a:cubicBezTo>
                      <a:pt x="375" y="82"/>
                      <a:pt x="377" y="65"/>
                      <a:pt x="383" y="50"/>
                    </a:cubicBezTo>
                    <a:close/>
                    <a:moveTo>
                      <a:pt x="523" y="77"/>
                    </a:moveTo>
                    <a:cubicBezTo>
                      <a:pt x="521" y="60"/>
                      <a:pt x="521" y="40"/>
                      <a:pt x="527" y="23"/>
                    </a:cubicBezTo>
                    <a:cubicBezTo>
                      <a:pt x="531" y="44"/>
                      <a:pt x="530" y="66"/>
                      <a:pt x="525" y="86"/>
                    </a:cubicBezTo>
                    <a:cubicBezTo>
                      <a:pt x="525" y="86"/>
                      <a:pt x="525" y="86"/>
                      <a:pt x="525" y="86"/>
                    </a:cubicBezTo>
                    <a:cubicBezTo>
                      <a:pt x="524" y="83"/>
                      <a:pt x="523" y="80"/>
                      <a:pt x="523" y="77"/>
                    </a:cubicBezTo>
                    <a:close/>
                    <a:moveTo>
                      <a:pt x="620" y="85"/>
                    </a:moveTo>
                    <a:cubicBezTo>
                      <a:pt x="614" y="65"/>
                      <a:pt x="618" y="46"/>
                      <a:pt x="627" y="28"/>
                    </a:cubicBezTo>
                    <a:cubicBezTo>
                      <a:pt x="638" y="45"/>
                      <a:pt x="638" y="67"/>
                      <a:pt x="635" y="86"/>
                    </a:cubicBezTo>
                    <a:cubicBezTo>
                      <a:pt x="634" y="92"/>
                      <a:pt x="632" y="99"/>
                      <a:pt x="630" y="105"/>
                    </a:cubicBezTo>
                    <a:cubicBezTo>
                      <a:pt x="625" y="99"/>
                      <a:pt x="622" y="92"/>
                      <a:pt x="620" y="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1914" y="3694944"/>
                <a:ext cx="702021" cy="17649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50" extrusionOk="0">
                    <a:moveTo>
                      <a:pt x="586" y="8"/>
                    </a:moveTo>
                    <a:cubicBezTo>
                      <a:pt x="580" y="43"/>
                      <a:pt x="562" y="86"/>
                      <a:pt x="522" y="88"/>
                    </a:cubicBezTo>
                    <a:cubicBezTo>
                      <a:pt x="504" y="89"/>
                      <a:pt x="485" y="81"/>
                      <a:pt x="473" y="68"/>
                    </a:cubicBezTo>
                    <a:cubicBezTo>
                      <a:pt x="480" y="49"/>
                      <a:pt x="487" y="23"/>
                      <a:pt x="477" y="3"/>
                    </a:cubicBezTo>
                    <a:cubicBezTo>
                      <a:pt x="475" y="0"/>
                      <a:pt x="470" y="0"/>
                      <a:pt x="468" y="2"/>
                    </a:cubicBezTo>
                    <a:cubicBezTo>
                      <a:pt x="456" y="13"/>
                      <a:pt x="448" y="29"/>
                      <a:pt x="450" y="45"/>
                    </a:cubicBezTo>
                    <a:cubicBezTo>
                      <a:pt x="451" y="54"/>
                      <a:pt x="455" y="63"/>
                      <a:pt x="460" y="70"/>
                    </a:cubicBezTo>
                    <a:cubicBezTo>
                      <a:pt x="454" y="84"/>
                      <a:pt x="445" y="98"/>
                      <a:pt x="435" y="109"/>
                    </a:cubicBezTo>
                    <a:cubicBezTo>
                      <a:pt x="424" y="120"/>
                      <a:pt x="407" y="126"/>
                      <a:pt x="392" y="119"/>
                    </a:cubicBezTo>
                    <a:cubicBezTo>
                      <a:pt x="383" y="116"/>
                      <a:pt x="377" y="108"/>
                      <a:pt x="374" y="99"/>
                    </a:cubicBezTo>
                    <a:cubicBezTo>
                      <a:pt x="386" y="80"/>
                      <a:pt x="393" y="57"/>
                      <a:pt x="385" y="36"/>
                    </a:cubicBezTo>
                    <a:cubicBezTo>
                      <a:pt x="383" y="31"/>
                      <a:pt x="379" y="30"/>
                      <a:pt x="375" y="33"/>
                    </a:cubicBezTo>
                    <a:cubicBezTo>
                      <a:pt x="357" y="47"/>
                      <a:pt x="353" y="75"/>
                      <a:pt x="361" y="98"/>
                    </a:cubicBezTo>
                    <a:cubicBezTo>
                      <a:pt x="360" y="99"/>
                      <a:pt x="359" y="99"/>
                      <a:pt x="359" y="100"/>
                    </a:cubicBezTo>
                    <a:cubicBezTo>
                      <a:pt x="344" y="117"/>
                      <a:pt x="324" y="132"/>
                      <a:pt x="301" y="134"/>
                    </a:cubicBezTo>
                    <a:cubicBezTo>
                      <a:pt x="273" y="137"/>
                      <a:pt x="248" y="116"/>
                      <a:pt x="237" y="91"/>
                    </a:cubicBezTo>
                    <a:cubicBezTo>
                      <a:pt x="250" y="72"/>
                      <a:pt x="263" y="46"/>
                      <a:pt x="255" y="22"/>
                    </a:cubicBezTo>
                    <a:cubicBezTo>
                      <a:pt x="254" y="18"/>
                      <a:pt x="250" y="17"/>
                      <a:pt x="247" y="18"/>
                    </a:cubicBezTo>
                    <a:cubicBezTo>
                      <a:pt x="229" y="26"/>
                      <a:pt x="219" y="44"/>
                      <a:pt x="219" y="63"/>
                    </a:cubicBezTo>
                    <a:cubicBezTo>
                      <a:pt x="219" y="72"/>
                      <a:pt x="221" y="81"/>
                      <a:pt x="224" y="90"/>
                    </a:cubicBezTo>
                    <a:cubicBezTo>
                      <a:pt x="213" y="105"/>
                      <a:pt x="200" y="118"/>
                      <a:pt x="184" y="127"/>
                    </a:cubicBezTo>
                    <a:cubicBezTo>
                      <a:pt x="168" y="136"/>
                      <a:pt x="149" y="138"/>
                      <a:pt x="132" y="129"/>
                    </a:cubicBezTo>
                    <a:cubicBezTo>
                      <a:pt x="118" y="120"/>
                      <a:pt x="109" y="105"/>
                      <a:pt x="106" y="89"/>
                    </a:cubicBezTo>
                    <a:cubicBezTo>
                      <a:pt x="112" y="82"/>
                      <a:pt x="117" y="74"/>
                      <a:pt x="120" y="65"/>
                    </a:cubicBezTo>
                    <a:cubicBezTo>
                      <a:pt x="127" y="50"/>
                      <a:pt x="126" y="31"/>
                      <a:pt x="113" y="19"/>
                    </a:cubicBezTo>
                    <a:cubicBezTo>
                      <a:pt x="111" y="17"/>
                      <a:pt x="106" y="17"/>
                      <a:pt x="104" y="20"/>
                    </a:cubicBezTo>
                    <a:cubicBezTo>
                      <a:pt x="93" y="39"/>
                      <a:pt x="89" y="63"/>
                      <a:pt x="93" y="85"/>
                    </a:cubicBezTo>
                    <a:cubicBezTo>
                      <a:pt x="91" y="87"/>
                      <a:pt x="89" y="89"/>
                      <a:pt x="87" y="91"/>
                    </a:cubicBezTo>
                    <a:cubicBezTo>
                      <a:pt x="77" y="99"/>
                      <a:pt x="63" y="105"/>
                      <a:pt x="50" y="103"/>
                    </a:cubicBezTo>
                    <a:cubicBezTo>
                      <a:pt x="35" y="101"/>
                      <a:pt x="21" y="89"/>
                      <a:pt x="17" y="75"/>
                    </a:cubicBezTo>
                    <a:cubicBezTo>
                      <a:pt x="10" y="55"/>
                      <a:pt x="16" y="31"/>
                      <a:pt x="25" y="13"/>
                    </a:cubicBezTo>
                    <a:cubicBezTo>
                      <a:pt x="28" y="6"/>
                      <a:pt x="19" y="0"/>
                      <a:pt x="15" y="7"/>
                    </a:cubicBezTo>
                    <a:cubicBezTo>
                      <a:pt x="6" y="26"/>
                      <a:pt x="0" y="50"/>
                      <a:pt x="4" y="72"/>
                    </a:cubicBezTo>
                    <a:cubicBezTo>
                      <a:pt x="8" y="91"/>
                      <a:pt x="23" y="108"/>
                      <a:pt x="42" y="113"/>
                    </a:cubicBezTo>
                    <a:cubicBezTo>
                      <a:pt x="61" y="119"/>
                      <a:pt x="81" y="111"/>
                      <a:pt x="96" y="98"/>
                    </a:cubicBezTo>
                    <a:cubicBezTo>
                      <a:pt x="101" y="113"/>
                      <a:pt x="109" y="125"/>
                      <a:pt x="121" y="134"/>
                    </a:cubicBezTo>
                    <a:cubicBezTo>
                      <a:pt x="138" y="147"/>
                      <a:pt x="161" y="150"/>
                      <a:pt x="181" y="141"/>
                    </a:cubicBezTo>
                    <a:cubicBezTo>
                      <a:pt x="200" y="133"/>
                      <a:pt x="216" y="118"/>
                      <a:pt x="229" y="101"/>
                    </a:cubicBezTo>
                    <a:cubicBezTo>
                      <a:pt x="233" y="107"/>
                      <a:pt x="236" y="113"/>
                      <a:pt x="241" y="118"/>
                    </a:cubicBezTo>
                    <a:cubicBezTo>
                      <a:pt x="254" y="134"/>
                      <a:pt x="273" y="145"/>
                      <a:pt x="294" y="146"/>
                    </a:cubicBezTo>
                    <a:cubicBezTo>
                      <a:pt x="319" y="146"/>
                      <a:pt x="343" y="133"/>
                      <a:pt x="361" y="115"/>
                    </a:cubicBezTo>
                    <a:cubicBezTo>
                      <a:pt x="363" y="113"/>
                      <a:pt x="364" y="111"/>
                      <a:pt x="366" y="109"/>
                    </a:cubicBezTo>
                    <a:cubicBezTo>
                      <a:pt x="370" y="116"/>
                      <a:pt x="375" y="122"/>
                      <a:pt x="382" y="127"/>
                    </a:cubicBezTo>
                    <a:cubicBezTo>
                      <a:pt x="397" y="137"/>
                      <a:pt x="420" y="135"/>
                      <a:pt x="434" y="124"/>
                    </a:cubicBezTo>
                    <a:cubicBezTo>
                      <a:pt x="449" y="113"/>
                      <a:pt x="460" y="96"/>
                      <a:pt x="468" y="79"/>
                    </a:cubicBezTo>
                    <a:cubicBezTo>
                      <a:pt x="469" y="80"/>
                      <a:pt x="470" y="81"/>
                      <a:pt x="472" y="82"/>
                    </a:cubicBezTo>
                    <a:cubicBezTo>
                      <a:pt x="498" y="104"/>
                      <a:pt x="536" y="105"/>
                      <a:pt x="563" y="83"/>
                    </a:cubicBezTo>
                    <a:cubicBezTo>
                      <a:pt x="584" y="65"/>
                      <a:pt x="593" y="37"/>
                      <a:pt x="597" y="11"/>
                    </a:cubicBezTo>
                    <a:cubicBezTo>
                      <a:pt x="598" y="4"/>
                      <a:pt x="587" y="1"/>
                      <a:pt x="586" y="8"/>
                    </a:cubicBezTo>
                    <a:close/>
                    <a:moveTo>
                      <a:pt x="110" y="34"/>
                    </a:moveTo>
                    <a:cubicBezTo>
                      <a:pt x="117" y="46"/>
                      <a:pt x="112" y="61"/>
                      <a:pt x="103" y="73"/>
                    </a:cubicBezTo>
                    <a:cubicBezTo>
                      <a:pt x="103" y="60"/>
                      <a:pt x="105" y="46"/>
                      <a:pt x="110" y="34"/>
                    </a:cubicBezTo>
                    <a:close/>
                    <a:moveTo>
                      <a:pt x="246" y="32"/>
                    </a:moveTo>
                    <a:cubicBezTo>
                      <a:pt x="247" y="48"/>
                      <a:pt x="240" y="64"/>
                      <a:pt x="232" y="78"/>
                    </a:cubicBezTo>
                    <a:cubicBezTo>
                      <a:pt x="232" y="75"/>
                      <a:pt x="231" y="73"/>
                      <a:pt x="231" y="71"/>
                    </a:cubicBezTo>
                    <a:cubicBezTo>
                      <a:pt x="229" y="55"/>
                      <a:pt x="234" y="41"/>
                      <a:pt x="246" y="32"/>
                    </a:cubicBezTo>
                    <a:close/>
                    <a:moveTo>
                      <a:pt x="377" y="49"/>
                    </a:moveTo>
                    <a:cubicBezTo>
                      <a:pt x="378" y="61"/>
                      <a:pt x="375" y="73"/>
                      <a:pt x="370" y="84"/>
                    </a:cubicBezTo>
                    <a:cubicBezTo>
                      <a:pt x="368" y="72"/>
                      <a:pt x="370" y="59"/>
                      <a:pt x="377" y="49"/>
                    </a:cubicBezTo>
                    <a:close/>
                    <a:moveTo>
                      <a:pt x="463" y="30"/>
                    </a:moveTo>
                    <a:cubicBezTo>
                      <a:pt x="464" y="26"/>
                      <a:pt x="467" y="21"/>
                      <a:pt x="470" y="17"/>
                    </a:cubicBezTo>
                    <a:cubicBezTo>
                      <a:pt x="473" y="30"/>
                      <a:pt x="469" y="45"/>
                      <a:pt x="465" y="57"/>
                    </a:cubicBezTo>
                    <a:cubicBezTo>
                      <a:pt x="464" y="54"/>
                      <a:pt x="463" y="52"/>
                      <a:pt x="462" y="49"/>
                    </a:cubicBezTo>
                    <a:cubicBezTo>
                      <a:pt x="461" y="43"/>
                      <a:pt x="461" y="37"/>
                      <a:pt x="463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47760" y="3584181"/>
                <a:ext cx="516621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058" extrusionOk="0">
                    <a:moveTo>
                      <a:pt x="583" y="241"/>
                    </a:moveTo>
                    <a:lnTo>
                      <a:pt x="511" y="203"/>
                    </a:lnTo>
                    <a:lnTo>
                      <a:pt x="395" y="299"/>
                    </a:lnTo>
                    <a:lnTo>
                      <a:pt x="371" y="0"/>
                    </a:lnTo>
                    <a:lnTo>
                      <a:pt x="166" y="0"/>
                    </a:lnTo>
                    <a:lnTo>
                      <a:pt x="149" y="186"/>
                    </a:lnTo>
                    <a:lnTo>
                      <a:pt x="57" y="109"/>
                    </a:lnTo>
                    <a:lnTo>
                      <a:pt x="0" y="140"/>
                    </a:lnTo>
                    <a:lnTo>
                      <a:pt x="138" y="324"/>
                    </a:lnTo>
                    <a:lnTo>
                      <a:pt x="73" y="1058"/>
                    </a:lnTo>
                    <a:lnTo>
                      <a:pt x="459" y="1058"/>
                    </a:lnTo>
                    <a:lnTo>
                      <a:pt x="410" y="471"/>
                    </a:lnTo>
                    <a:lnTo>
                      <a:pt x="583" y="2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" name="Google Shape;23;p2"/>
              <p:cNvGrpSpPr/>
              <p:nvPr/>
            </p:nvGrpSpPr>
            <p:grpSpPr>
              <a:xfrm>
                <a:off x="198270" y="3584181"/>
                <a:ext cx="432438" cy="937539"/>
                <a:chOff x="198270" y="3584181"/>
                <a:chExt cx="432438" cy="937539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269161" y="3959905"/>
                  <a:ext cx="147986" cy="320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350686" y="3584181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245236" y="3584181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412716" y="3584181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67657" y="3584181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519940" y="3829642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84628" y="3775587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10944" y="4277144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77405" y="4368417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254983" y="3741914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198270" y="3694948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" name="Google Shape;35;p2"/>
            <p:cNvGrpSpPr/>
            <p:nvPr/>
          </p:nvGrpSpPr>
          <p:grpSpPr>
            <a:xfrm>
              <a:off x="1097125" y="4014150"/>
              <a:ext cx="796818" cy="1013100"/>
              <a:chOff x="1156906" y="3949763"/>
              <a:chExt cx="829500" cy="1054653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1156906" y="3949763"/>
                <a:ext cx="829500" cy="768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55351" y="4040945"/>
                <a:ext cx="632700" cy="5859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359270" y="4122555"/>
                <a:ext cx="433938" cy="186235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73" extrusionOk="0">
                    <a:moveTo>
                      <a:pt x="20" y="141"/>
                    </a:moveTo>
                    <a:cubicBezTo>
                      <a:pt x="46" y="173"/>
                      <a:pt x="84" y="145"/>
                      <a:pt x="104" y="120"/>
                    </a:cubicBezTo>
                    <a:cubicBezTo>
                      <a:pt x="110" y="130"/>
                      <a:pt x="118" y="139"/>
                      <a:pt x="129" y="144"/>
                    </a:cubicBezTo>
                    <a:cubicBezTo>
                      <a:pt x="156" y="160"/>
                      <a:pt x="190" y="151"/>
                      <a:pt x="213" y="131"/>
                    </a:cubicBezTo>
                    <a:cubicBezTo>
                      <a:pt x="213" y="130"/>
                      <a:pt x="214" y="130"/>
                      <a:pt x="215" y="129"/>
                    </a:cubicBezTo>
                    <a:cubicBezTo>
                      <a:pt x="221" y="135"/>
                      <a:pt x="228" y="140"/>
                      <a:pt x="236" y="142"/>
                    </a:cubicBezTo>
                    <a:cubicBezTo>
                      <a:pt x="247" y="146"/>
                      <a:pt x="258" y="146"/>
                      <a:pt x="269" y="143"/>
                    </a:cubicBezTo>
                    <a:cubicBezTo>
                      <a:pt x="278" y="141"/>
                      <a:pt x="285" y="135"/>
                      <a:pt x="291" y="128"/>
                    </a:cubicBezTo>
                    <a:cubicBezTo>
                      <a:pt x="297" y="122"/>
                      <a:pt x="302" y="115"/>
                      <a:pt x="306" y="107"/>
                    </a:cubicBezTo>
                    <a:cubicBezTo>
                      <a:pt x="308" y="109"/>
                      <a:pt x="310" y="111"/>
                      <a:pt x="312" y="112"/>
                    </a:cubicBezTo>
                    <a:cubicBezTo>
                      <a:pt x="334" y="131"/>
                      <a:pt x="372" y="139"/>
                      <a:pt x="391" y="111"/>
                    </a:cubicBezTo>
                    <a:cubicBezTo>
                      <a:pt x="404" y="92"/>
                      <a:pt x="401" y="64"/>
                      <a:pt x="397" y="42"/>
                    </a:cubicBezTo>
                    <a:cubicBezTo>
                      <a:pt x="395" y="35"/>
                      <a:pt x="384" y="38"/>
                      <a:pt x="386" y="46"/>
                    </a:cubicBezTo>
                    <a:cubicBezTo>
                      <a:pt x="389" y="63"/>
                      <a:pt x="392" y="85"/>
                      <a:pt x="384" y="101"/>
                    </a:cubicBezTo>
                    <a:cubicBezTo>
                      <a:pt x="379" y="112"/>
                      <a:pt x="369" y="118"/>
                      <a:pt x="358" y="118"/>
                    </a:cubicBezTo>
                    <a:cubicBezTo>
                      <a:pt x="346" y="119"/>
                      <a:pt x="333" y="114"/>
                      <a:pt x="323" y="107"/>
                    </a:cubicBezTo>
                    <a:cubicBezTo>
                      <a:pt x="319" y="104"/>
                      <a:pt x="315" y="100"/>
                      <a:pt x="312" y="97"/>
                    </a:cubicBezTo>
                    <a:cubicBezTo>
                      <a:pt x="314" y="90"/>
                      <a:pt x="317" y="83"/>
                      <a:pt x="318" y="76"/>
                    </a:cubicBezTo>
                    <a:cubicBezTo>
                      <a:pt x="323" y="59"/>
                      <a:pt x="324" y="38"/>
                      <a:pt x="315" y="22"/>
                    </a:cubicBezTo>
                    <a:cubicBezTo>
                      <a:pt x="311" y="15"/>
                      <a:pt x="305" y="9"/>
                      <a:pt x="298" y="5"/>
                    </a:cubicBezTo>
                    <a:cubicBezTo>
                      <a:pt x="296" y="4"/>
                      <a:pt x="292" y="4"/>
                      <a:pt x="290" y="7"/>
                    </a:cubicBezTo>
                    <a:cubicBezTo>
                      <a:pt x="282" y="27"/>
                      <a:pt x="279" y="48"/>
                      <a:pt x="284" y="69"/>
                    </a:cubicBezTo>
                    <a:cubicBezTo>
                      <a:pt x="287" y="80"/>
                      <a:pt x="292" y="90"/>
                      <a:pt x="298" y="98"/>
                    </a:cubicBezTo>
                    <a:cubicBezTo>
                      <a:pt x="298" y="99"/>
                      <a:pt x="298" y="99"/>
                      <a:pt x="298" y="100"/>
                    </a:cubicBezTo>
                    <a:cubicBezTo>
                      <a:pt x="291" y="112"/>
                      <a:pt x="281" y="128"/>
                      <a:pt x="266" y="132"/>
                    </a:cubicBezTo>
                    <a:cubicBezTo>
                      <a:pt x="250" y="136"/>
                      <a:pt x="234" y="132"/>
                      <a:pt x="223" y="120"/>
                    </a:cubicBezTo>
                    <a:cubicBezTo>
                      <a:pt x="242" y="95"/>
                      <a:pt x="247" y="58"/>
                      <a:pt x="232" y="29"/>
                    </a:cubicBezTo>
                    <a:cubicBezTo>
                      <a:pt x="229" y="23"/>
                      <a:pt x="223" y="17"/>
                      <a:pt x="215" y="18"/>
                    </a:cubicBezTo>
                    <a:cubicBezTo>
                      <a:pt x="208" y="19"/>
                      <a:pt x="204" y="26"/>
                      <a:pt x="201" y="32"/>
                    </a:cubicBezTo>
                    <a:cubicBezTo>
                      <a:pt x="191" y="51"/>
                      <a:pt x="192" y="75"/>
                      <a:pt x="197" y="96"/>
                    </a:cubicBezTo>
                    <a:cubicBezTo>
                      <a:pt x="200" y="104"/>
                      <a:pt x="203" y="113"/>
                      <a:pt x="208" y="120"/>
                    </a:cubicBezTo>
                    <a:cubicBezTo>
                      <a:pt x="192" y="136"/>
                      <a:pt x="169" y="145"/>
                      <a:pt x="147" y="139"/>
                    </a:cubicBezTo>
                    <a:cubicBezTo>
                      <a:pt x="134" y="136"/>
                      <a:pt x="123" y="129"/>
                      <a:pt x="116" y="118"/>
                    </a:cubicBezTo>
                    <a:cubicBezTo>
                      <a:pt x="114" y="115"/>
                      <a:pt x="113" y="113"/>
                      <a:pt x="111" y="110"/>
                    </a:cubicBezTo>
                    <a:cubicBezTo>
                      <a:pt x="123" y="93"/>
                      <a:pt x="131" y="73"/>
                      <a:pt x="134" y="53"/>
                    </a:cubicBezTo>
                    <a:cubicBezTo>
                      <a:pt x="137" y="36"/>
                      <a:pt x="134" y="17"/>
                      <a:pt x="120" y="5"/>
                    </a:cubicBezTo>
                    <a:cubicBezTo>
                      <a:pt x="115" y="1"/>
                      <a:pt x="110" y="0"/>
                      <a:pt x="105" y="3"/>
                    </a:cubicBezTo>
                    <a:cubicBezTo>
                      <a:pt x="100" y="6"/>
                      <a:pt x="97" y="12"/>
                      <a:pt x="96" y="17"/>
                    </a:cubicBezTo>
                    <a:cubicBezTo>
                      <a:pt x="91" y="32"/>
                      <a:pt x="90" y="48"/>
                      <a:pt x="90" y="63"/>
                    </a:cubicBezTo>
                    <a:cubicBezTo>
                      <a:pt x="90" y="77"/>
                      <a:pt x="91" y="91"/>
                      <a:pt x="97" y="105"/>
                    </a:cubicBezTo>
                    <a:cubicBezTo>
                      <a:pt x="97" y="107"/>
                      <a:pt x="98" y="108"/>
                      <a:pt x="98" y="109"/>
                    </a:cubicBezTo>
                    <a:cubicBezTo>
                      <a:pt x="92" y="117"/>
                      <a:pt x="85" y="125"/>
                      <a:pt x="76" y="131"/>
                    </a:cubicBezTo>
                    <a:cubicBezTo>
                      <a:pt x="66" y="140"/>
                      <a:pt x="51" y="148"/>
                      <a:pt x="38" y="142"/>
                    </a:cubicBezTo>
                    <a:cubicBezTo>
                      <a:pt x="27" y="136"/>
                      <a:pt x="21" y="123"/>
                      <a:pt x="17" y="111"/>
                    </a:cubicBezTo>
                    <a:cubicBezTo>
                      <a:pt x="13" y="95"/>
                      <a:pt x="12" y="77"/>
                      <a:pt x="14" y="60"/>
                    </a:cubicBezTo>
                    <a:cubicBezTo>
                      <a:pt x="15" y="52"/>
                      <a:pt x="17" y="43"/>
                      <a:pt x="20" y="35"/>
                    </a:cubicBezTo>
                    <a:cubicBezTo>
                      <a:pt x="23" y="28"/>
                      <a:pt x="12" y="25"/>
                      <a:pt x="9" y="32"/>
                    </a:cubicBezTo>
                    <a:cubicBezTo>
                      <a:pt x="3" y="51"/>
                      <a:pt x="0" y="72"/>
                      <a:pt x="2" y="92"/>
                    </a:cubicBezTo>
                    <a:cubicBezTo>
                      <a:pt x="4" y="109"/>
                      <a:pt x="9" y="127"/>
                      <a:pt x="20" y="141"/>
                    </a:cubicBezTo>
                    <a:close/>
                    <a:moveTo>
                      <a:pt x="297" y="72"/>
                    </a:moveTo>
                    <a:cubicBezTo>
                      <a:pt x="291" y="55"/>
                      <a:pt x="292" y="36"/>
                      <a:pt x="298" y="19"/>
                    </a:cubicBezTo>
                    <a:cubicBezTo>
                      <a:pt x="307" y="26"/>
                      <a:pt x="310" y="38"/>
                      <a:pt x="310" y="50"/>
                    </a:cubicBezTo>
                    <a:cubicBezTo>
                      <a:pt x="310" y="62"/>
                      <a:pt x="308" y="74"/>
                      <a:pt x="304" y="86"/>
                    </a:cubicBezTo>
                    <a:cubicBezTo>
                      <a:pt x="301" y="81"/>
                      <a:pt x="299" y="77"/>
                      <a:pt x="297" y="72"/>
                    </a:cubicBezTo>
                    <a:close/>
                    <a:moveTo>
                      <a:pt x="205" y="59"/>
                    </a:moveTo>
                    <a:cubicBezTo>
                      <a:pt x="206" y="51"/>
                      <a:pt x="208" y="43"/>
                      <a:pt x="211" y="36"/>
                    </a:cubicBezTo>
                    <a:cubicBezTo>
                      <a:pt x="213" y="34"/>
                      <a:pt x="214" y="32"/>
                      <a:pt x="216" y="30"/>
                    </a:cubicBezTo>
                    <a:cubicBezTo>
                      <a:pt x="216" y="30"/>
                      <a:pt x="217" y="29"/>
                      <a:pt x="217" y="29"/>
                    </a:cubicBezTo>
                    <a:cubicBezTo>
                      <a:pt x="218" y="29"/>
                      <a:pt x="217" y="29"/>
                      <a:pt x="218" y="29"/>
                    </a:cubicBezTo>
                    <a:cubicBezTo>
                      <a:pt x="219" y="30"/>
                      <a:pt x="221" y="33"/>
                      <a:pt x="222" y="35"/>
                    </a:cubicBezTo>
                    <a:cubicBezTo>
                      <a:pt x="224" y="39"/>
                      <a:pt x="226" y="44"/>
                      <a:pt x="227" y="49"/>
                    </a:cubicBezTo>
                    <a:cubicBezTo>
                      <a:pt x="229" y="58"/>
                      <a:pt x="230" y="66"/>
                      <a:pt x="229" y="75"/>
                    </a:cubicBezTo>
                    <a:cubicBezTo>
                      <a:pt x="228" y="88"/>
                      <a:pt x="223" y="100"/>
                      <a:pt x="216" y="111"/>
                    </a:cubicBezTo>
                    <a:cubicBezTo>
                      <a:pt x="207" y="95"/>
                      <a:pt x="204" y="76"/>
                      <a:pt x="205" y="59"/>
                    </a:cubicBezTo>
                    <a:close/>
                    <a:moveTo>
                      <a:pt x="111" y="12"/>
                    </a:moveTo>
                    <a:cubicBezTo>
                      <a:pt x="111" y="13"/>
                      <a:pt x="111" y="13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lose/>
                    <a:moveTo>
                      <a:pt x="111" y="12"/>
                    </a:move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lose/>
                    <a:moveTo>
                      <a:pt x="106" y="97"/>
                    </a:moveTo>
                    <a:cubicBezTo>
                      <a:pt x="104" y="92"/>
                      <a:pt x="103" y="88"/>
                      <a:pt x="102" y="83"/>
                    </a:cubicBezTo>
                    <a:cubicBezTo>
                      <a:pt x="102" y="83"/>
                      <a:pt x="102" y="83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1"/>
                      <a:pt x="102" y="80"/>
                      <a:pt x="102" y="78"/>
                    </a:cubicBezTo>
                    <a:cubicBezTo>
                      <a:pt x="101" y="66"/>
                      <a:pt x="102" y="53"/>
                      <a:pt x="103" y="41"/>
                    </a:cubicBezTo>
                    <a:cubicBezTo>
                      <a:pt x="104" y="35"/>
                      <a:pt x="105" y="28"/>
                      <a:pt x="106" y="22"/>
                    </a:cubicBezTo>
                    <a:cubicBezTo>
                      <a:pt x="107" y="20"/>
                      <a:pt x="108" y="18"/>
                      <a:pt x="108" y="16"/>
                    </a:cubicBezTo>
                    <a:cubicBezTo>
                      <a:pt x="110" y="14"/>
                      <a:pt x="110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2" y="13"/>
                      <a:pt x="112" y="13"/>
                    </a:cubicBezTo>
                    <a:cubicBezTo>
                      <a:pt x="113" y="14"/>
                      <a:pt x="114" y="15"/>
                      <a:pt x="115" y="16"/>
                    </a:cubicBezTo>
                    <a:cubicBezTo>
                      <a:pt x="119" y="21"/>
                      <a:pt x="123" y="28"/>
                      <a:pt x="124" y="34"/>
                    </a:cubicBezTo>
                    <a:cubicBezTo>
                      <a:pt x="126" y="52"/>
                      <a:pt x="119" y="72"/>
                      <a:pt x="111" y="88"/>
                    </a:cubicBezTo>
                    <a:cubicBezTo>
                      <a:pt x="109" y="91"/>
                      <a:pt x="108" y="94"/>
                      <a:pt x="106" y="97"/>
                    </a:cubicBezTo>
                    <a:cubicBezTo>
                      <a:pt x="106" y="97"/>
                      <a:pt x="106" y="97"/>
                      <a:pt x="106" y="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38026" y="4346307"/>
                <a:ext cx="445238" cy="198891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85" extrusionOk="0">
                    <a:moveTo>
                      <a:pt x="402" y="14"/>
                    </a:moveTo>
                    <a:cubicBezTo>
                      <a:pt x="403" y="42"/>
                      <a:pt x="398" y="86"/>
                      <a:pt x="367" y="97"/>
                    </a:cubicBezTo>
                    <a:cubicBezTo>
                      <a:pt x="357" y="100"/>
                      <a:pt x="347" y="99"/>
                      <a:pt x="338" y="94"/>
                    </a:cubicBezTo>
                    <a:cubicBezTo>
                      <a:pt x="334" y="92"/>
                      <a:pt x="331" y="90"/>
                      <a:pt x="328" y="87"/>
                    </a:cubicBezTo>
                    <a:cubicBezTo>
                      <a:pt x="337" y="64"/>
                      <a:pt x="345" y="32"/>
                      <a:pt x="329" y="12"/>
                    </a:cubicBezTo>
                    <a:cubicBezTo>
                      <a:pt x="325" y="7"/>
                      <a:pt x="319" y="4"/>
                      <a:pt x="313" y="2"/>
                    </a:cubicBezTo>
                    <a:cubicBezTo>
                      <a:pt x="311" y="0"/>
                      <a:pt x="307" y="3"/>
                      <a:pt x="306" y="6"/>
                    </a:cubicBezTo>
                    <a:cubicBezTo>
                      <a:pt x="299" y="32"/>
                      <a:pt x="297" y="66"/>
                      <a:pt x="315" y="89"/>
                    </a:cubicBezTo>
                    <a:cubicBezTo>
                      <a:pt x="311" y="96"/>
                      <a:pt x="308" y="103"/>
                      <a:pt x="303" y="110"/>
                    </a:cubicBezTo>
                    <a:cubicBezTo>
                      <a:pt x="297" y="120"/>
                      <a:pt x="289" y="130"/>
                      <a:pt x="279" y="136"/>
                    </a:cubicBezTo>
                    <a:cubicBezTo>
                      <a:pt x="270" y="141"/>
                      <a:pt x="258" y="143"/>
                      <a:pt x="247" y="142"/>
                    </a:cubicBezTo>
                    <a:cubicBezTo>
                      <a:pt x="239" y="141"/>
                      <a:pt x="232" y="138"/>
                      <a:pt x="226" y="132"/>
                    </a:cubicBezTo>
                    <a:cubicBezTo>
                      <a:pt x="226" y="132"/>
                      <a:pt x="226" y="131"/>
                      <a:pt x="225" y="131"/>
                    </a:cubicBezTo>
                    <a:cubicBezTo>
                      <a:pt x="234" y="118"/>
                      <a:pt x="242" y="105"/>
                      <a:pt x="246" y="91"/>
                    </a:cubicBezTo>
                    <a:cubicBezTo>
                      <a:pt x="250" y="78"/>
                      <a:pt x="252" y="64"/>
                      <a:pt x="247" y="52"/>
                    </a:cubicBezTo>
                    <a:cubicBezTo>
                      <a:pt x="245" y="46"/>
                      <a:pt x="242" y="41"/>
                      <a:pt x="237" y="36"/>
                    </a:cubicBezTo>
                    <a:cubicBezTo>
                      <a:pt x="234" y="34"/>
                      <a:pt x="231" y="31"/>
                      <a:pt x="227" y="31"/>
                    </a:cubicBezTo>
                    <a:cubicBezTo>
                      <a:pt x="220" y="31"/>
                      <a:pt x="215" y="37"/>
                      <a:pt x="213" y="42"/>
                    </a:cubicBezTo>
                    <a:cubicBezTo>
                      <a:pt x="208" y="50"/>
                      <a:pt x="206" y="59"/>
                      <a:pt x="205" y="67"/>
                    </a:cubicBezTo>
                    <a:cubicBezTo>
                      <a:pt x="201" y="88"/>
                      <a:pt x="201" y="111"/>
                      <a:pt x="211" y="130"/>
                    </a:cubicBezTo>
                    <a:cubicBezTo>
                      <a:pt x="211" y="130"/>
                      <a:pt x="211" y="130"/>
                      <a:pt x="211" y="130"/>
                    </a:cubicBezTo>
                    <a:cubicBezTo>
                      <a:pt x="207" y="136"/>
                      <a:pt x="202" y="141"/>
                      <a:pt x="197" y="146"/>
                    </a:cubicBezTo>
                    <a:cubicBezTo>
                      <a:pt x="188" y="155"/>
                      <a:pt x="178" y="163"/>
                      <a:pt x="167" y="168"/>
                    </a:cubicBezTo>
                    <a:cubicBezTo>
                      <a:pt x="157" y="173"/>
                      <a:pt x="147" y="173"/>
                      <a:pt x="137" y="170"/>
                    </a:cubicBezTo>
                    <a:cubicBezTo>
                      <a:pt x="117" y="164"/>
                      <a:pt x="105" y="148"/>
                      <a:pt x="98" y="129"/>
                    </a:cubicBezTo>
                    <a:cubicBezTo>
                      <a:pt x="111" y="117"/>
                      <a:pt x="121" y="100"/>
                      <a:pt x="126" y="83"/>
                    </a:cubicBezTo>
                    <a:cubicBezTo>
                      <a:pt x="132" y="61"/>
                      <a:pt x="132" y="33"/>
                      <a:pt x="114" y="17"/>
                    </a:cubicBezTo>
                    <a:cubicBezTo>
                      <a:pt x="112" y="14"/>
                      <a:pt x="108" y="15"/>
                      <a:pt x="106" y="17"/>
                    </a:cubicBezTo>
                    <a:cubicBezTo>
                      <a:pt x="84" y="36"/>
                      <a:pt x="76" y="69"/>
                      <a:pt x="79" y="98"/>
                    </a:cubicBezTo>
                    <a:cubicBezTo>
                      <a:pt x="79" y="107"/>
                      <a:pt x="81" y="116"/>
                      <a:pt x="84" y="126"/>
                    </a:cubicBezTo>
                    <a:cubicBezTo>
                      <a:pt x="70" y="135"/>
                      <a:pt x="53" y="136"/>
                      <a:pt x="39" y="127"/>
                    </a:cubicBezTo>
                    <a:cubicBezTo>
                      <a:pt x="22" y="117"/>
                      <a:pt x="14" y="96"/>
                      <a:pt x="13" y="77"/>
                    </a:cubicBezTo>
                    <a:cubicBezTo>
                      <a:pt x="11" y="56"/>
                      <a:pt x="13" y="33"/>
                      <a:pt x="23" y="13"/>
                    </a:cubicBezTo>
                    <a:cubicBezTo>
                      <a:pt x="26" y="7"/>
                      <a:pt x="16" y="1"/>
                      <a:pt x="13" y="8"/>
                    </a:cubicBezTo>
                    <a:cubicBezTo>
                      <a:pt x="3" y="27"/>
                      <a:pt x="0" y="50"/>
                      <a:pt x="1" y="72"/>
                    </a:cubicBezTo>
                    <a:cubicBezTo>
                      <a:pt x="2" y="95"/>
                      <a:pt x="9" y="119"/>
                      <a:pt x="28" y="133"/>
                    </a:cubicBezTo>
                    <a:cubicBezTo>
                      <a:pt x="45" y="147"/>
                      <a:pt x="69" y="148"/>
                      <a:pt x="88" y="137"/>
                    </a:cubicBezTo>
                    <a:cubicBezTo>
                      <a:pt x="94" y="152"/>
                      <a:pt x="104" y="165"/>
                      <a:pt x="118" y="174"/>
                    </a:cubicBezTo>
                    <a:cubicBezTo>
                      <a:pt x="129" y="181"/>
                      <a:pt x="144" y="185"/>
                      <a:pt x="157" y="183"/>
                    </a:cubicBezTo>
                    <a:cubicBezTo>
                      <a:pt x="170" y="181"/>
                      <a:pt x="182" y="174"/>
                      <a:pt x="192" y="166"/>
                    </a:cubicBezTo>
                    <a:cubicBezTo>
                      <a:pt x="201" y="158"/>
                      <a:pt x="210" y="150"/>
                      <a:pt x="218" y="140"/>
                    </a:cubicBezTo>
                    <a:cubicBezTo>
                      <a:pt x="222" y="144"/>
                      <a:pt x="227" y="148"/>
                      <a:pt x="232" y="150"/>
                    </a:cubicBezTo>
                    <a:cubicBezTo>
                      <a:pt x="243" y="155"/>
                      <a:pt x="257" y="154"/>
                      <a:pt x="269" y="151"/>
                    </a:cubicBezTo>
                    <a:cubicBezTo>
                      <a:pt x="281" y="148"/>
                      <a:pt x="291" y="142"/>
                      <a:pt x="300" y="132"/>
                    </a:cubicBezTo>
                    <a:cubicBezTo>
                      <a:pt x="310" y="122"/>
                      <a:pt x="317" y="110"/>
                      <a:pt x="323" y="98"/>
                    </a:cubicBezTo>
                    <a:cubicBezTo>
                      <a:pt x="325" y="99"/>
                      <a:pt x="327" y="101"/>
                      <a:pt x="328" y="102"/>
                    </a:cubicBezTo>
                    <a:cubicBezTo>
                      <a:pt x="339" y="109"/>
                      <a:pt x="353" y="112"/>
                      <a:pt x="366" y="109"/>
                    </a:cubicBezTo>
                    <a:cubicBezTo>
                      <a:pt x="380" y="106"/>
                      <a:pt x="392" y="95"/>
                      <a:pt x="399" y="83"/>
                    </a:cubicBezTo>
                    <a:cubicBezTo>
                      <a:pt x="412" y="63"/>
                      <a:pt x="415" y="37"/>
                      <a:pt x="413" y="14"/>
                    </a:cubicBezTo>
                    <a:cubicBezTo>
                      <a:pt x="413" y="7"/>
                      <a:pt x="402" y="7"/>
                      <a:pt x="402" y="14"/>
                    </a:cubicBezTo>
                    <a:close/>
                    <a:moveTo>
                      <a:pt x="103" y="38"/>
                    </a:moveTo>
                    <a:cubicBezTo>
                      <a:pt x="105" y="35"/>
                      <a:pt x="107" y="32"/>
                      <a:pt x="110" y="29"/>
                    </a:cubicBezTo>
                    <a:cubicBezTo>
                      <a:pt x="119" y="41"/>
                      <a:pt x="120" y="58"/>
                      <a:pt x="117" y="73"/>
                    </a:cubicBezTo>
                    <a:cubicBezTo>
                      <a:pt x="113" y="89"/>
                      <a:pt x="105" y="106"/>
                      <a:pt x="94" y="118"/>
                    </a:cubicBezTo>
                    <a:cubicBezTo>
                      <a:pt x="93" y="117"/>
                      <a:pt x="93" y="116"/>
                      <a:pt x="93" y="115"/>
                    </a:cubicBezTo>
                    <a:cubicBezTo>
                      <a:pt x="87" y="90"/>
                      <a:pt x="89" y="60"/>
                      <a:pt x="103" y="38"/>
                    </a:cubicBezTo>
                    <a:close/>
                    <a:moveTo>
                      <a:pt x="226" y="42"/>
                    </a:move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lose/>
                    <a:moveTo>
                      <a:pt x="214" y="83"/>
                    </a:moveTo>
                    <a:cubicBezTo>
                      <a:pt x="215" y="74"/>
                      <a:pt x="216" y="66"/>
                      <a:pt x="219" y="58"/>
                    </a:cubicBezTo>
                    <a:cubicBezTo>
                      <a:pt x="219" y="56"/>
                      <a:pt x="220" y="54"/>
                      <a:pt x="220" y="53"/>
                    </a:cubicBezTo>
                    <a:cubicBezTo>
                      <a:pt x="221" y="51"/>
                      <a:pt x="221" y="51"/>
                      <a:pt x="222" y="49"/>
                    </a:cubicBezTo>
                    <a:cubicBezTo>
                      <a:pt x="223" y="48"/>
                      <a:pt x="223" y="46"/>
                      <a:pt x="224" y="45"/>
                    </a:cubicBezTo>
                    <a:cubicBezTo>
                      <a:pt x="224" y="45"/>
                      <a:pt x="224" y="44"/>
                      <a:pt x="225" y="44"/>
                    </a:cubicBezTo>
                    <a:cubicBezTo>
                      <a:pt x="225" y="44"/>
                      <a:pt x="226" y="43"/>
                      <a:pt x="226" y="43"/>
                    </a:cubicBezTo>
                    <a:cubicBezTo>
                      <a:pt x="226" y="43"/>
                      <a:pt x="226" y="43"/>
                      <a:pt x="226" y="43"/>
                    </a:cubicBezTo>
                    <a:cubicBezTo>
                      <a:pt x="226" y="43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6" y="42"/>
                      <a:pt x="226" y="42"/>
                      <a:pt x="226" y="42"/>
                    </a:cubicBezTo>
                    <a:cubicBezTo>
                      <a:pt x="228" y="44"/>
                      <a:pt x="231" y="46"/>
                      <a:pt x="232" y="48"/>
                    </a:cubicBezTo>
                    <a:cubicBezTo>
                      <a:pt x="239" y="55"/>
                      <a:pt x="240" y="66"/>
                      <a:pt x="238" y="76"/>
                    </a:cubicBezTo>
                    <a:cubicBezTo>
                      <a:pt x="236" y="91"/>
                      <a:pt x="228" y="107"/>
                      <a:pt x="219" y="120"/>
                    </a:cubicBezTo>
                    <a:cubicBezTo>
                      <a:pt x="214" y="109"/>
                      <a:pt x="213" y="95"/>
                      <a:pt x="214" y="83"/>
                    </a:cubicBezTo>
                    <a:close/>
                    <a:moveTo>
                      <a:pt x="316" y="68"/>
                    </a:moveTo>
                    <a:cubicBezTo>
                      <a:pt x="310" y="51"/>
                      <a:pt x="311" y="33"/>
                      <a:pt x="316" y="15"/>
                    </a:cubicBezTo>
                    <a:cubicBezTo>
                      <a:pt x="332" y="27"/>
                      <a:pt x="326" y="56"/>
                      <a:pt x="321" y="72"/>
                    </a:cubicBezTo>
                    <a:cubicBezTo>
                      <a:pt x="321" y="74"/>
                      <a:pt x="320" y="75"/>
                      <a:pt x="320" y="76"/>
                    </a:cubicBezTo>
                    <a:cubicBezTo>
                      <a:pt x="318" y="73"/>
                      <a:pt x="317" y="71"/>
                      <a:pt x="316" y="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368321" y="4263657"/>
                <a:ext cx="406690" cy="740757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18" extrusionOk="0">
                    <a:moveTo>
                      <a:pt x="0" y="209"/>
                    </a:moveTo>
                    <a:lnTo>
                      <a:pt x="61" y="177"/>
                    </a:lnTo>
                    <a:lnTo>
                      <a:pt x="162" y="261"/>
                    </a:lnTo>
                    <a:lnTo>
                      <a:pt x="183" y="0"/>
                    </a:lnTo>
                    <a:lnTo>
                      <a:pt x="360" y="0"/>
                    </a:lnTo>
                    <a:lnTo>
                      <a:pt x="375" y="162"/>
                    </a:lnTo>
                    <a:lnTo>
                      <a:pt x="455" y="95"/>
                    </a:lnTo>
                    <a:lnTo>
                      <a:pt x="504" y="121"/>
                    </a:lnTo>
                    <a:lnTo>
                      <a:pt x="384" y="282"/>
                    </a:lnTo>
                    <a:lnTo>
                      <a:pt x="440" y="918"/>
                    </a:lnTo>
                    <a:lnTo>
                      <a:pt x="106" y="918"/>
                    </a:lnTo>
                    <a:lnTo>
                      <a:pt x="149" y="408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" name="Google Shape;41;p2"/>
              <p:cNvGrpSpPr/>
              <p:nvPr/>
            </p:nvGrpSpPr>
            <p:grpSpPr>
              <a:xfrm>
                <a:off x="1394143" y="4263657"/>
                <a:ext cx="341330" cy="740759"/>
                <a:chOff x="1394143" y="4263657"/>
                <a:chExt cx="341330" cy="740759"/>
              </a:xfrm>
            </p:grpSpPr>
            <p:sp>
              <p:nvSpPr>
                <p:cNvPr id="42" name="Google Shape;42;p2"/>
                <p:cNvSpPr/>
                <p:nvPr/>
              </p:nvSpPr>
              <p:spPr>
                <a:xfrm>
                  <a:off x="1563597" y="456141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1515988" y="4263657"/>
                  <a:ext cx="99252" cy="740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1628958" y="4263657"/>
                  <a:ext cx="69396" cy="740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1692705" y="487611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478870" y="426365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1432875" y="445812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1503077" y="426365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1394143" y="441535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1469994" y="481156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1464345" y="488257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1674146" y="438873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719334" y="435161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4" name="Google Shape;54;p2"/>
          <p:cNvGrpSpPr/>
          <p:nvPr/>
        </p:nvGrpSpPr>
        <p:grpSpPr>
          <a:xfrm>
            <a:off x="-318540" y="4321894"/>
            <a:ext cx="3948132" cy="1357518"/>
            <a:chOff x="-318540" y="4321894"/>
            <a:chExt cx="3948132" cy="1357518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370843" y="4846096"/>
              <a:ext cx="3258750" cy="833316"/>
              <a:chOff x="3616175" y="871400"/>
              <a:chExt cx="4165601" cy="1065213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616175" y="871400"/>
                <a:ext cx="4165601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8" extrusionOk="0">
                    <a:moveTo>
                      <a:pt x="1931" y="338"/>
                    </a:moveTo>
                    <a:cubicBezTo>
                      <a:pt x="1931" y="338"/>
                      <a:pt x="1631" y="0"/>
                      <a:pt x="986" y="0"/>
                    </a:cubicBezTo>
                    <a:cubicBezTo>
                      <a:pt x="341" y="0"/>
                      <a:pt x="0" y="338"/>
                      <a:pt x="0" y="338"/>
                    </a:cubicBezTo>
                    <a:lnTo>
                      <a:pt x="1931" y="3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946500" y="1566725"/>
                <a:ext cx="1266825" cy="36988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71" extrusionOk="0">
                    <a:moveTo>
                      <a:pt x="18" y="171"/>
                    </a:moveTo>
                    <a:cubicBezTo>
                      <a:pt x="6" y="169"/>
                      <a:pt x="0" y="161"/>
                      <a:pt x="1" y="149"/>
                    </a:cubicBezTo>
                    <a:cubicBezTo>
                      <a:pt x="3" y="126"/>
                      <a:pt x="29" y="89"/>
                      <a:pt x="82" y="57"/>
                    </a:cubicBezTo>
                    <a:cubicBezTo>
                      <a:pt x="124" y="31"/>
                      <a:pt x="198" y="0"/>
                      <a:pt x="308" y="0"/>
                    </a:cubicBezTo>
                    <a:cubicBezTo>
                      <a:pt x="308" y="0"/>
                      <a:pt x="308" y="0"/>
                      <a:pt x="309" y="0"/>
                    </a:cubicBezTo>
                    <a:cubicBezTo>
                      <a:pt x="514" y="1"/>
                      <a:pt x="587" y="167"/>
                      <a:pt x="587" y="169"/>
                    </a:cubicBezTo>
                    <a:cubicBezTo>
                      <a:pt x="584" y="170"/>
                      <a:pt x="584" y="170"/>
                      <a:pt x="584" y="170"/>
                    </a:cubicBezTo>
                    <a:cubicBezTo>
                      <a:pt x="583" y="169"/>
                      <a:pt x="512" y="4"/>
                      <a:pt x="309" y="3"/>
                    </a:cubicBezTo>
                    <a:cubicBezTo>
                      <a:pt x="308" y="3"/>
                      <a:pt x="308" y="3"/>
                      <a:pt x="308" y="3"/>
                    </a:cubicBezTo>
                    <a:cubicBezTo>
                      <a:pt x="199" y="3"/>
                      <a:pt x="126" y="34"/>
                      <a:pt x="84" y="60"/>
                    </a:cubicBezTo>
                    <a:cubicBezTo>
                      <a:pt x="32" y="91"/>
                      <a:pt x="6" y="128"/>
                      <a:pt x="5" y="149"/>
                    </a:cubicBezTo>
                    <a:cubicBezTo>
                      <a:pt x="4" y="156"/>
                      <a:pt x="6" y="166"/>
                      <a:pt x="19" y="168"/>
                    </a:cubicBezTo>
                    <a:lnTo>
                      <a:pt x="18" y="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765525" y="1466713"/>
                <a:ext cx="1671638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5" extrusionOk="0">
                    <a:moveTo>
                      <a:pt x="11" y="195"/>
                    </a:moveTo>
                    <a:cubicBezTo>
                      <a:pt x="4" y="194"/>
                      <a:pt x="0" y="189"/>
                      <a:pt x="0" y="180"/>
                    </a:cubicBezTo>
                    <a:cubicBezTo>
                      <a:pt x="4" y="138"/>
                      <a:pt x="135" y="0"/>
                      <a:pt x="400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41" y="0"/>
                      <a:pt x="635" y="52"/>
                      <a:pt x="690" y="96"/>
                    </a:cubicBezTo>
                    <a:cubicBezTo>
                      <a:pt x="749" y="144"/>
                      <a:pt x="775" y="192"/>
                      <a:pt x="775" y="193"/>
                    </a:cubicBezTo>
                    <a:cubicBezTo>
                      <a:pt x="772" y="194"/>
                      <a:pt x="772" y="194"/>
                      <a:pt x="772" y="194"/>
                    </a:cubicBezTo>
                    <a:cubicBezTo>
                      <a:pt x="772" y="194"/>
                      <a:pt x="746" y="146"/>
                      <a:pt x="687" y="99"/>
                    </a:cubicBezTo>
                    <a:cubicBezTo>
                      <a:pt x="633" y="55"/>
                      <a:pt x="540" y="3"/>
                      <a:pt x="401" y="3"/>
                    </a:cubicBezTo>
                    <a:cubicBezTo>
                      <a:pt x="401" y="3"/>
                      <a:pt x="401" y="3"/>
                      <a:pt x="400" y="3"/>
                    </a:cubicBezTo>
                    <a:cubicBezTo>
                      <a:pt x="137" y="3"/>
                      <a:pt x="7" y="139"/>
                      <a:pt x="4" y="180"/>
                    </a:cubicBezTo>
                    <a:cubicBezTo>
                      <a:pt x="3" y="187"/>
                      <a:pt x="6" y="191"/>
                      <a:pt x="12" y="192"/>
                    </a:cubicBezTo>
                    <a:lnTo>
                      <a:pt x="11" y="1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578200" y="1366700"/>
                <a:ext cx="2082800" cy="47466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20" extrusionOk="0">
                    <a:moveTo>
                      <a:pt x="8" y="220"/>
                    </a:moveTo>
                    <a:cubicBezTo>
                      <a:pt x="3" y="220"/>
                      <a:pt x="0" y="216"/>
                      <a:pt x="0" y="210"/>
                    </a:cubicBezTo>
                    <a:cubicBezTo>
                      <a:pt x="4" y="168"/>
                      <a:pt x="172" y="0"/>
                      <a:pt x="496" y="0"/>
                    </a:cubicBezTo>
                    <a:cubicBezTo>
                      <a:pt x="496" y="0"/>
                      <a:pt x="497" y="0"/>
                      <a:pt x="497" y="0"/>
                    </a:cubicBezTo>
                    <a:cubicBezTo>
                      <a:pt x="669" y="1"/>
                      <a:pt x="787" y="60"/>
                      <a:pt x="856" y="109"/>
                    </a:cubicBezTo>
                    <a:cubicBezTo>
                      <a:pt x="931" y="163"/>
                      <a:pt x="966" y="217"/>
                      <a:pt x="966" y="218"/>
                    </a:cubicBezTo>
                    <a:cubicBezTo>
                      <a:pt x="963" y="220"/>
                      <a:pt x="963" y="220"/>
                      <a:pt x="963" y="220"/>
                    </a:cubicBezTo>
                    <a:cubicBezTo>
                      <a:pt x="963" y="219"/>
                      <a:pt x="929" y="165"/>
                      <a:pt x="854" y="112"/>
                    </a:cubicBezTo>
                    <a:cubicBezTo>
                      <a:pt x="786" y="63"/>
                      <a:pt x="668" y="4"/>
                      <a:pt x="497" y="4"/>
                    </a:cubicBezTo>
                    <a:cubicBezTo>
                      <a:pt x="497" y="4"/>
                      <a:pt x="496" y="4"/>
                      <a:pt x="496" y="4"/>
                    </a:cubicBezTo>
                    <a:cubicBezTo>
                      <a:pt x="323" y="4"/>
                      <a:pt x="202" y="52"/>
                      <a:pt x="131" y="92"/>
                    </a:cubicBezTo>
                    <a:cubicBezTo>
                      <a:pt x="50" y="138"/>
                      <a:pt x="5" y="190"/>
                      <a:pt x="4" y="210"/>
                    </a:cubicBezTo>
                    <a:cubicBezTo>
                      <a:pt x="3" y="216"/>
                      <a:pt x="6" y="217"/>
                      <a:pt x="8" y="217"/>
                    </a:cubicBezTo>
                    <a:lnTo>
                      <a:pt x="8" y="2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389288" y="1266688"/>
                <a:ext cx="2497137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45" extrusionOk="0">
                    <a:moveTo>
                      <a:pt x="5" y="245"/>
                    </a:moveTo>
                    <a:cubicBezTo>
                      <a:pt x="2" y="244"/>
                      <a:pt x="0" y="241"/>
                      <a:pt x="0" y="238"/>
                    </a:cubicBezTo>
                    <a:cubicBezTo>
                      <a:pt x="2" y="220"/>
                      <a:pt x="54" y="160"/>
                      <a:pt x="153" y="105"/>
                    </a:cubicBezTo>
                    <a:cubicBezTo>
                      <a:pt x="240" y="57"/>
                      <a:pt x="387" y="0"/>
                      <a:pt x="593" y="0"/>
                    </a:cubicBezTo>
                    <a:cubicBezTo>
                      <a:pt x="593" y="0"/>
                      <a:pt x="593" y="0"/>
                      <a:pt x="594" y="0"/>
                    </a:cubicBezTo>
                    <a:cubicBezTo>
                      <a:pt x="798" y="0"/>
                      <a:pt x="940" y="66"/>
                      <a:pt x="1024" y="121"/>
                    </a:cubicBezTo>
                    <a:cubicBezTo>
                      <a:pt x="1115" y="181"/>
                      <a:pt x="1158" y="241"/>
                      <a:pt x="1158" y="242"/>
                    </a:cubicBezTo>
                    <a:cubicBezTo>
                      <a:pt x="1156" y="244"/>
                      <a:pt x="1156" y="244"/>
                      <a:pt x="1156" y="244"/>
                    </a:cubicBezTo>
                    <a:cubicBezTo>
                      <a:pt x="1155" y="243"/>
                      <a:pt x="1112" y="183"/>
                      <a:pt x="1022" y="124"/>
                    </a:cubicBezTo>
                    <a:cubicBezTo>
                      <a:pt x="939" y="69"/>
                      <a:pt x="797" y="4"/>
                      <a:pt x="594" y="4"/>
                    </a:cubicBezTo>
                    <a:cubicBezTo>
                      <a:pt x="593" y="4"/>
                      <a:pt x="593" y="4"/>
                      <a:pt x="593" y="4"/>
                    </a:cubicBezTo>
                    <a:cubicBezTo>
                      <a:pt x="388" y="4"/>
                      <a:pt x="242" y="60"/>
                      <a:pt x="155" y="108"/>
                    </a:cubicBezTo>
                    <a:cubicBezTo>
                      <a:pt x="57" y="162"/>
                      <a:pt x="5" y="220"/>
                      <a:pt x="4" y="238"/>
                    </a:cubicBezTo>
                    <a:cubicBezTo>
                      <a:pt x="3" y="240"/>
                      <a:pt x="4" y="241"/>
                      <a:pt x="5" y="241"/>
                    </a:cubicBezTo>
                    <a:lnTo>
                      <a:pt x="5" y="2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97200" y="1166675"/>
                <a:ext cx="2913063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69" extrusionOk="0">
                    <a:moveTo>
                      <a:pt x="3" y="269"/>
                    </a:moveTo>
                    <a:cubicBezTo>
                      <a:pt x="1" y="268"/>
                      <a:pt x="0" y="267"/>
                      <a:pt x="0" y="264"/>
                    </a:cubicBezTo>
                    <a:cubicBezTo>
                      <a:pt x="1" y="249"/>
                      <a:pt x="63" y="183"/>
                      <a:pt x="178" y="121"/>
                    </a:cubicBezTo>
                    <a:cubicBezTo>
                      <a:pt x="281" y="66"/>
                      <a:pt x="453" y="0"/>
                      <a:pt x="691" y="0"/>
                    </a:cubicBezTo>
                    <a:cubicBezTo>
                      <a:pt x="691" y="0"/>
                      <a:pt x="691" y="0"/>
                      <a:pt x="691" y="0"/>
                    </a:cubicBezTo>
                    <a:cubicBezTo>
                      <a:pt x="928" y="0"/>
                      <a:pt x="1095" y="72"/>
                      <a:pt x="1193" y="133"/>
                    </a:cubicBezTo>
                    <a:cubicBezTo>
                      <a:pt x="1300" y="199"/>
                      <a:pt x="1351" y="265"/>
                      <a:pt x="1351" y="266"/>
                    </a:cubicBezTo>
                    <a:cubicBezTo>
                      <a:pt x="1349" y="268"/>
                      <a:pt x="1349" y="268"/>
                      <a:pt x="1349" y="268"/>
                    </a:cubicBezTo>
                    <a:cubicBezTo>
                      <a:pt x="1348" y="267"/>
                      <a:pt x="1297" y="201"/>
                      <a:pt x="1191" y="136"/>
                    </a:cubicBezTo>
                    <a:cubicBezTo>
                      <a:pt x="1093" y="75"/>
                      <a:pt x="927" y="3"/>
                      <a:pt x="691" y="3"/>
                    </a:cubicBezTo>
                    <a:cubicBezTo>
                      <a:pt x="691" y="3"/>
                      <a:pt x="691" y="3"/>
                      <a:pt x="691" y="3"/>
                    </a:cubicBezTo>
                    <a:cubicBezTo>
                      <a:pt x="463" y="3"/>
                      <a:pt x="296" y="64"/>
                      <a:pt x="196" y="115"/>
                    </a:cubicBezTo>
                    <a:cubicBezTo>
                      <a:pt x="79" y="175"/>
                      <a:pt x="16" y="240"/>
                      <a:pt x="5" y="260"/>
                    </a:cubicBezTo>
                    <a:cubicBezTo>
                      <a:pt x="3" y="264"/>
                      <a:pt x="3" y="265"/>
                      <a:pt x="3" y="265"/>
                    </a:cubicBezTo>
                    <a:lnTo>
                      <a:pt x="3" y="2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01938" y="1068250"/>
                <a:ext cx="3332163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93" extrusionOk="0">
                    <a:moveTo>
                      <a:pt x="2" y="293"/>
                    </a:moveTo>
                    <a:cubicBezTo>
                      <a:pt x="1" y="293"/>
                      <a:pt x="0" y="292"/>
                      <a:pt x="0" y="290"/>
                    </a:cubicBezTo>
                    <a:cubicBezTo>
                      <a:pt x="1" y="278"/>
                      <a:pt x="75" y="204"/>
                      <a:pt x="203" y="137"/>
                    </a:cubicBezTo>
                    <a:cubicBezTo>
                      <a:pt x="321" y="74"/>
                      <a:pt x="520" y="0"/>
                      <a:pt x="790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1059" y="0"/>
                      <a:pt x="1250" y="79"/>
                      <a:pt x="1363" y="145"/>
                    </a:cubicBezTo>
                    <a:cubicBezTo>
                      <a:pt x="1485" y="216"/>
                      <a:pt x="1545" y="289"/>
                      <a:pt x="1545" y="290"/>
                    </a:cubicBezTo>
                    <a:cubicBezTo>
                      <a:pt x="1543" y="292"/>
                      <a:pt x="1543" y="292"/>
                      <a:pt x="1543" y="292"/>
                    </a:cubicBezTo>
                    <a:cubicBezTo>
                      <a:pt x="1542" y="291"/>
                      <a:pt x="1483" y="219"/>
                      <a:pt x="1361" y="148"/>
                    </a:cubicBezTo>
                    <a:cubicBezTo>
                      <a:pt x="1248" y="82"/>
                      <a:pt x="1058" y="3"/>
                      <a:pt x="790" y="3"/>
                    </a:cubicBezTo>
                    <a:cubicBezTo>
                      <a:pt x="790" y="3"/>
                      <a:pt x="790" y="3"/>
                      <a:pt x="790" y="3"/>
                    </a:cubicBezTo>
                    <a:cubicBezTo>
                      <a:pt x="391" y="3"/>
                      <a:pt x="119" y="169"/>
                      <a:pt x="22" y="267"/>
                    </a:cubicBezTo>
                    <a:cubicBezTo>
                      <a:pt x="7" y="283"/>
                      <a:pt x="4" y="289"/>
                      <a:pt x="4" y="290"/>
                    </a:cubicBezTo>
                    <a:cubicBezTo>
                      <a:pt x="4" y="290"/>
                      <a:pt x="3" y="289"/>
                      <a:pt x="3" y="289"/>
                    </a:cubicBezTo>
                    <a:lnTo>
                      <a:pt x="2" y="2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08263" y="966650"/>
                <a:ext cx="375126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18" extrusionOk="0">
                    <a:moveTo>
                      <a:pt x="2" y="318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0"/>
                      <a:pt x="75" y="232"/>
                      <a:pt x="227" y="154"/>
                    </a:cubicBezTo>
                    <a:cubicBezTo>
                      <a:pt x="362" y="84"/>
                      <a:pt x="587" y="0"/>
                      <a:pt x="888" y="0"/>
                    </a:cubicBezTo>
                    <a:cubicBezTo>
                      <a:pt x="888" y="0"/>
                      <a:pt x="888" y="0"/>
                      <a:pt x="889" y="0"/>
                    </a:cubicBezTo>
                    <a:cubicBezTo>
                      <a:pt x="1190" y="0"/>
                      <a:pt x="1405" y="86"/>
                      <a:pt x="1533" y="158"/>
                    </a:cubicBezTo>
                    <a:cubicBezTo>
                      <a:pt x="1671" y="235"/>
                      <a:pt x="1739" y="314"/>
                      <a:pt x="1739" y="315"/>
                    </a:cubicBezTo>
                    <a:cubicBezTo>
                      <a:pt x="1737" y="317"/>
                      <a:pt x="1737" y="317"/>
                      <a:pt x="1737" y="317"/>
                    </a:cubicBezTo>
                    <a:cubicBezTo>
                      <a:pt x="1736" y="316"/>
                      <a:pt x="1669" y="238"/>
                      <a:pt x="1531" y="160"/>
                    </a:cubicBezTo>
                    <a:cubicBezTo>
                      <a:pt x="1404" y="89"/>
                      <a:pt x="1189" y="4"/>
                      <a:pt x="889" y="4"/>
                    </a:cubicBezTo>
                    <a:cubicBezTo>
                      <a:pt x="889" y="4"/>
                      <a:pt x="888" y="4"/>
                      <a:pt x="888" y="4"/>
                    </a:cubicBezTo>
                    <a:cubicBezTo>
                      <a:pt x="589" y="4"/>
                      <a:pt x="366" y="86"/>
                      <a:pt x="232" y="155"/>
                    </a:cubicBezTo>
                    <a:cubicBezTo>
                      <a:pt x="85" y="230"/>
                      <a:pt x="6" y="309"/>
                      <a:pt x="3" y="316"/>
                    </a:cubicBezTo>
                    <a:cubicBezTo>
                      <a:pt x="3" y="316"/>
                      <a:pt x="3" y="316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lnTo>
                      <a:pt x="2" y="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flipH="1">
              <a:off x="-318540" y="4321894"/>
              <a:ext cx="2549663" cy="1266847"/>
              <a:chOff x="-666900" y="57013"/>
              <a:chExt cx="3802063" cy="188912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-666900" y="57013"/>
                <a:ext cx="3606801" cy="177800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823" extrusionOk="0">
                    <a:moveTo>
                      <a:pt x="0" y="823"/>
                    </a:moveTo>
                    <a:cubicBezTo>
                      <a:pt x="0" y="823"/>
                      <a:pt x="278" y="494"/>
                      <a:pt x="808" y="253"/>
                    </a:cubicBezTo>
                    <a:cubicBezTo>
                      <a:pt x="1337" y="13"/>
                      <a:pt x="1672" y="0"/>
                      <a:pt x="1672" y="0"/>
                    </a:cubicBezTo>
                    <a:cubicBezTo>
                      <a:pt x="1672" y="823"/>
                      <a:pt x="1672" y="823"/>
                      <a:pt x="1672" y="823"/>
                    </a:cubicBezTo>
                    <a:lnTo>
                      <a:pt x="0" y="8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441425" y="1638163"/>
                <a:ext cx="693738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43" extrusionOk="0">
                    <a:moveTo>
                      <a:pt x="3" y="143"/>
                    </a:move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0"/>
                      <a:pt x="53" y="76"/>
                      <a:pt x="155" y="35"/>
                    </a:cubicBezTo>
                    <a:cubicBezTo>
                      <a:pt x="235" y="2"/>
                      <a:pt x="294" y="0"/>
                      <a:pt x="322" y="1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294" y="3"/>
                      <a:pt x="236" y="6"/>
                      <a:pt x="156" y="38"/>
                    </a:cubicBezTo>
                    <a:cubicBezTo>
                      <a:pt x="55" y="79"/>
                      <a:pt x="3" y="142"/>
                      <a:pt x="3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82663" y="1504813"/>
                <a:ext cx="938213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01" extrusionOk="0">
                    <a:moveTo>
                      <a:pt x="2" y="201"/>
                    </a:move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8"/>
                      <a:pt x="72" y="112"/>
                      <a:pt x="209" y="54"/>
                    </a:cubicBezTo>
                    <a:cubicBezTo>
                      <a:pt x="336" y="0"/>
                      <a:pt x="419" y="1"/>
                      <a:pt x="435" y="2"/>
                    </a:cubicBezTo>
                    <a:cubicBezTo>
                      <a:pt x="435" y="5"/>
                      <a:pt x="435" y="5"/>
                      <a:pt x="435" y="5"/>
                    </a:cubicBezTo>
                    <a:cubicBezTo>
                      <a:pt x="419" y="5"/>
                      <a:pt x="337" y="4"/>
                      <a:pt x="210" y="57"/>
                    </a:cubicBezTo>
                    <a:cubicBezTo>
                      <a:pt x="74" y="114"/>
                      <a:pt x="3" y="200"/>
                      <a:pt x="2" y="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923900" y="1373050"/>
                <a:ext cx="1179513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58" extrusionOk="0">
                    <a:moveTo>
                      <a:pt x="2" y="258"/>
                    </a:move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4"/>
                      <a:pt x="91" y="146"/>
                      <a:pt x="263" y="72"/>
                    </a:cubicBezTo>
                    <a:cubicBezTo>
                      <a:pt x="401" y="12"/>
                      <a:pt x="507" y="0"/>
                      <a:pt x="547" y="2"/>
                    </a:cubicBezTo>
                    <a:cubicBezTo>
                      <a:pt x="547" y="5"/>
                      <a:pt x="547" y="5"/>
                      <a:pt x="547" y="5"/>
                    </a:cubicBezTo>
                    <a:cubicBezTo>
                      <a:pt x="507" y="3"/>
                      <a:pt x="402" y="16"/>
                      <a:pt x="265" y="75"/>
                    </a:cubicBezTo>
                    <a:cubicBezTo>
                      <a:pt x="94" y="149"/>
                      <a:pt x="3" y="257"/>
                      <a:pt x="2" y="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661963" y="1241288"/>
                <a:ext cx="1425575" cy="67786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14" extrusionOk="0">
                    <a:moveTo>
                      <a:pt x="3" y="314"/>
                    </a:moveTo>
                    <a:cubicBezTo>
                      <a:pt x="0" y="312"/>
                      <a:pt x="0" y="312"/>
                      <a:pt x="0" y="312"/>
                    </a:cubicBezTo>
                    <a:cubicBezTo>
                      <a:pt x="1" y="311"/>
                      <a:pt x="111" y="181"/>
                      <a:pt x="319" y="90"/>
                    </a:cubicBezTo>
                    <a:cubicBezTo>
                      <a:pt x="496" y="12"/>
                      <a:pt x="626" y="0"/>
                      <a:pt x="661" y="1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26" y="3"/>
                      <a:pt x="497" y="16"/>
                      <a:pt x="320" y="93"/>
                    </a:cubicBezTo>
                    <a:cubicBezTo>
                      <a:pt x="114" y="183"/>
                      <a:pt x="4" y="313"/>
                      <a:pt x="3" y="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403200" y="1106350"/>
                <a:ext cx="1666876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372" extrusionOk="0">
                    <a:moveTo>
                      <a:pt x="3" y="372"/>
                    </a:moveTo>
                    <a:cubicBezTo>
                      <a:pt x="0" y="370"/>
                      <a:pt x="0" y="370"/>
                      <a:pt x="0" y="370"/>
                    </a:cubicBezTo>
                    <a:cubicBezTo>
                      <a:pt x="1" y="369"/>
                      <a:pt x="131" y="216"/>
                      <a:pt x="373" y="109"/>
                    </a:cubicBezTo>
                    <a:cubicBezTo>
                      <a:pt x="583" y="16"/>
                      <a:pt x="736" y="0"/>
                      <a:pt x="773" y="2"/>
                    </a:cubicBezTo>
                    <a:cubicBezTo>
                      <a:pt x="773" y="6"/>
                      <a:pt x="773" y="6"/>
                      <a:pt x="773" y="6"/>
                    </a:cubicBezTo>
                    <a:cubicBezTo>
                      <a:pt x="736" y="4"/>
                      <a:pt x="584" y="20"/>
                      <a:pt x="374" y="112"/>
                    </a:cubicBezTo>
                    <a:cubicBezTo>
                      <a:pt x="133" y="219"/>
                      <a:pt x="4" y="371"/>
                      <a:pt x="3" y="3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144438" y="974588"/>
                <a:ext cx="1909764" cy="9271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429" extrusionOk="0">
                    <a:moveTo>
                      <a:pt x="3" y="429"/>
                    </a:moveTo>
                    <a:cubicBezTo>
                      <a:pt x="0" y="427"/>
                      <a:pt x="0" y="427"/>
                      <a:pt x="0" y="427"/>
                    </a:cubicBezTo>
                    <a:cubicBezTo>
                      <a:pt x="1" y="425"/>
                      <a:pt x="150" y="251"/>
                      <a:pt x="427" y="127"/>
                    </a:cubicBezTo>
                    <a:cubicBezTo>
                      <a:pt x="675" y="17"/>
                      <a:pt x="852" y="0"/>
                      <a:pt x="885" y="2"/>
                    </a:cubicBezTo>
                    <a:cubicBezTo>
                      <a:pt x="885" y="5"/>
                      <a:pt x="885" y="5"/>
                      <a:pt x="885" y="5"/>
                    </a:cubicBezTo>
                    <a:cubicBezTo>
                      <a:pt x="852" y="4"/>
                      <a:pt x="676" y="20"/>
                      <a:pt x="428" y="130"/>
                    </a:cubicBezTo>
                    <a:cubicBezTo>
                      <a:pt x="152" y="253"/>
                      <a:pt x="4" y="427"/>
                      <a:pt x="3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85675" y="847588"/>
                <a:ext cx="2152651" cy="10445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484" extrusionOk="0">
                    <a:moveTo>
                      <a:pt x="2" y="484"/>
                    </a:moveTo>
                    <a:cubicBezTo>
                      <a:pt x="0" y="482"/>
                      <a:pt x="0" y="482"/>
                      <a:pt x="0" y="482"/>
                    </a:cubicBezTo>
                    <a:cubicBezTo>
                      <a:pt x="1" y="480"/>
                      <a:pt x="169" y="283"/>
                      <a:pt x="481" y="143"/>
                    </a:cubicBezTo>
                    <a:cubicBezTo>
                      <a:pt x="802" y="0"/>
                      <a:pt x="996" y="0"/>
                      <a:pt x="998" y="0"/>
                    </a:cubicBezTo>
                    <a:cubicBezTo>
                      <a:pt x="998" y="3"/>
                      <a:pt x="998" y="3"/>
                      <a:pt x="998" y="3"/>
                    </a:cubicBezTo>
                    <a:cubicBezTo>
                      <a:pt x="996" y="3"/>
                      <a:pt x="802" y="4"/>
                      <a:pt x="483" y="146"/>
                    </a:cubicBezTo>
                    <a:cubicBezTo>
                      <a:pt x="171" y="286"/>
                      <a:pt x="4" y="482"/>
                      <a:pt x="2" y="4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25325" y="715825"/>
                <a:ext cx="2395538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41" extrusionOk="0">
                    <a:moveTo>
                      <a:pt x="3" y="541"/>
                    </a:moveTo>
                    <a:cubicBezTo>
                      <a:pt x="0" y="538"/>
                      <a:pt x="0" y="538"/>
                      <a:pt x="0" y="538"/>
                    </a:cubicBezTo>
                    <a:cubicBezTo>
                      <a:pt x="2" y="536"/>
                      <a:pt x="188" y="317"/>
                      <a:pt x="537" y="161"/>
                    </a:cubicBezTo>
                    <a:cubicBezTo>
                      <a:pt x="884" y="5"/>
                      <a:pt x="1105" y="0"/>
                      <a:pt x="1111" y="0"/>
                    </a:cubicBezTo>
                    <a:cubicBezTo>
                      <a:pt x="1111" y="0"/>
                      <a:pt x="1111" y="0"/>
                      <a:pt x="1111" y="0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04" y="3"/>
                      <a:pt x="885" y="8"/>
                      <a:pt x="538" y="164"/>
                    </a:cubicBezTo>
                    <a:cubicBezTo>
                      <a:pt x="191" y="320"/>
                      <a:pt x="5" y="538"/>
                      <a:pt x="3" y="5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66563" y="582475"/>
                <a:ext cx="2640012" cy="129063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598" extrusionOk="0">
                    <a:moveTo>
                      <a:pt x="3" y="598"/>
                    </a:moveTo>
                    <a:cubicBezTo>
                      <a:pt x="0" y="596"/>
                      <a:pt x="0" y="596"/>
                      <a:pt x="0" y="596"/>
                    </a:cubicBezTo>
                    <a:cubicBezTo>
                      <a:pt x="2" y="594"/>
                      <a:pt x="208" y="352"/>
                      <a:pt x="591" y="180"/>
                    </a:cubicBezTo>
                    <a:cubicBezTo>
                      <a:pt x="981" y="4"/>
                      <a:pt x="1222" y="0"/>
                      <a:pt x="1224" y="0"/>
                    </a:cubicBezTo>
                    <a:cubicBezTo>
                      <a:pt x="1224" y="4"/>
                      <a:pt x="1224" y="4"/>
                      <a:pt x="1224" y="4"/>
                    </a:cubicBezTo>
                    <a:cubicBezTo>
                      <a:pt x="1221" y="4"/>
                      <a:pt x="982" y="8"/>
                      <a:pt x="592" y="184"/>
                    </a:cubicBezTo>
                    <a:cubicBezTo>
                      <a:pt x="210" y="355"/>
                      <a:pt x="5" y="596"/>
                      <a:pt x="3" y="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07800" y="450713"/>
                <a:ext cx="2881314" cy="1414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55" extrusionOk="0">
                    <a:moveTo>
                      <a:pt x="3" y="655"/>
                    </a:moveTo>
                    <a:cubicBezTo>
                      <a:pt x="0" y="653"/>
                      <a:pt x="0" y="653"/>
                      <a:pt x="0" y="653"/>
                    </a:cubicBezTo>
                    <a:cubicBezTo>
                      <a:pt x="2" y="650"/>
                      <a:pt x="227" y="387"/>
                      <a:pt x="645" y="198"/>
                    </a:cubicBezTo>
                    <a:cubicBezTo>
                      <a:pt x="1066" y="8"/>
                      <a:pt x="1334" y="0"/>
                      <a:pt x="1336" y="0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0" y="3"/>
                      <a:pt x="1064" y="13"/>
                      <a:pt x="646" y="202"/>
                    </a:cubicBezTo>
                    <a:cubicBezTo>
                      <a:pt x="229" y="390"/>
                      <a:pt x="5" y="653"/>
                      <a:pt x="3" y="6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150962" y="318950"/>
                <a:ext cx="3124200" cy="1536701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712" extrusionOk="0">
                    <a:moveTo>
                      <a:pt x="2" y="712"/>
                    </a:moveTo>
                    <a:cubicBezTo>
                      <a:pt x="0" y="710"/>
                      <a:pt x="0" y="710"/>
                      <a:pt x="0" y="710"/>
                    </a:cubicBezTo>
                    <a:cubicBezTo>
                      <a:pt x="2" y="707"/>
                      <a:pt x="246" y="421"/>
                      <a:pt x="699" y="217"/>
                    </a:cubicBezTo>
                    <a:cubicBezTo>
                      <a:pt x="1156" y="10"/>
                      <a:pt x="1443" y="0"/>
                      <a:pt x="1449" y="0"/>
                    </a:cubicBezTo>
                    <a:cubicBezTo>
                      <a:pt x="1449" y="0"/>
                      <a:pt x="1449" y="0"/>
                      <a:pt x="1449" y="0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2" y="3"/>
                      <a:pt x="1156" y="13"/>
                      <a:pt x="701" y="220"/>
                    </a:cubicBezTo>
                    <a:cubicBezTo>
                      <a:pt x="248" y="424"/>
                      <a:pt x="5" y="709"/>
                      <a:pt x="2" y="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-409725" y="187188"/>
                <a:ext cx="3365500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69" extrusionOk="0">
                    <a:moveTo>
                      <a:pt x="2" y="769"/>
                    </a:moveTo>
                    <a:cubicBezTo>
                      <a:pt x="0" y="767"/>
                      <a:pt x="0" y="767"/>
                      <a:pt x="0" y="767"/>
                    </a:cubicBezTo>
                    <a:cubicBezTo>
                      <a:pt x="2" y="764"/>
                      <a:pt x="265" y="456"/>
                      <a:pt x="754" y="235"/>
                    </a:cubicBezTo>
                    <a:cubicBezTo>
                      <a:pt x="1240" y="14"/>
                      <a:pt x="1556" y="0"/>
                      <a:pt x="1561" y="0"/>
                    </a:cubicBezTo>
                    <a:cubicBezTo>
                      <a:pt x="1561" y="0"/>
                      <a:pt x="1561" y="0"/>
                      <a:pt x="1561" y="0"/>
                    </a:cubicBezTo>
                    <a:cubicBezTo>
                      <a:pt x="1561" y="3"/>
                      <a:pt x="1561" y="3"/>
                      <a:pt x="1561" y="3"/>
                    </a:cubicBezTo>
                    <a:cubicBezTo>
                      <a:pt x="1558" y="3"/>
                      <a:pt x="1246" y="15"/>
                      <a:pt x="755" y="238"/>
                    </a:cubicBezTo>
                    <a:cubicBezTo>
                      <a:pt x="267" y="459"/>
                      <a:pt x="5" y="766"/>
                      <a:pt x="2" y="7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" name="Google Shape;78;p2"/>
          <p:cNvGrpSpPr/>
          <p:nvPr/>
        </p:nvGrpSpPr>
        <p:grpSpPr>
          <a:xfrm>
            <a:off x="-598095" y="777414"/>
            <a:ext cx="10055743" cy="4719162"/>
            <a:chOff x="-598095" y="777414"/>
            <a:chExt cx="10055743" cy="4719162"/>
          </a:xfrm>
        </p:grpSpPr>
        <p:grpSp>
          <p:nvGrpSpPr>
            <p:cNvPr id="79" name="Google Shape;79;p2"/>
            <p:cNvGrpSpPr/>
            <p:nvPr/>
          </p:nvGrpSpPr>
          <p:grpSpPr>
            <a:xfrm rot="-7015734">
              <a:off x="-404867" y="942103"/>
              <a:ext cx="1019211" cy="1058898"/>
              <a:chOff x="2854563" y="128001"/>
              <a:chExt cx="1019176" cy="1058861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86;p2"/>
            <p:cNvGrpSpPr/>
            <p:nvPr/>
          </p:nvGrpSpPr>
          <p:grpSpPr>
            <a:xfrm>
              <a:off x="7908219" y="777414"/>
              <a:ext cx="1549429" cy="1269622"/>
              <a:chOff x="4124038" y="1074739"/>
              <a:chExt cx="1406526" cy="1152525"/>
            </a:xfrm>
          </p:grpSpPr>
          <p:sp>
            <p:nvSpPr>
              <p:cNvPr id="87" name="Google Shape;87;p2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5291076" y="4450713"/>
              <a:ext cx="1032888" cy="1045863"/>
              <a:chOff x="1328851" y="2829038"/>
              <a:chExt cx="1032888" cy="1045863"/>
            </a:xfrm>
          </p:grpSpPr>
          <p:grpSp>
            <p:nvGrpSpPr>
              <p:cNvPr id="98" name="Google Shape;98;p2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99" name="Google Shape;99;p2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4" name="Google Shape;104;p2"/>
          <p:cNvGrpSpPr/>
          <p:nvPr/>
        </p:nvGrpSpPr>
        <p:grpSpPr>
          <a:xfrm>
            <a:off x="487691" y="340801"/>
            <a:ext cx="8368975" cy="4314312"/>
            <a:chOff x="487691" y="340801"/>
            <a:chExt cx="8368975" cy="4314312"/>
          </a:xfrm>
        </p:grpSpPr>
        <p:sp>
          <p:nvSpPr>
            <p:cNvPr id="105" name="Google Shape;105;p2"/>
            <p:cNvSpPr/>
            <p:nvPr/>
          </p:nvSpPr>
          <p:spPr>
            <a:xfrm>
              <a:off x="8671641" y="406388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6395783">
              <a:off x="2423295" y="4173480"/>
              <a:ext cx="177740" cy="197961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0229135">
              <a:off x="6632366" y="44351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10229135">
              <a:off x="5661666" y="354676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9900703">
              <a:off x="511191" y="24687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2"/>
          <p:cNvSpPr txBox="1">
            <a:spLocks noGrp="1"/>
          </p:cNvSpPr>
          <p:nvPr>
            <p:ph type="ctrTitle"/>
          </p:nvPr>
        </p:nvSpPr>
        <p:spPr>
          <a:xfrm>
            <a:off x="1372550" y="1510025"/>
            <a:ext cx="6399000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subTitle" idx="1"/>
          </p:nvPr>
        </p:nvSpPr>
        <p:spPr>
          <a:xfrm>
            <a:off x="1372449" y="2733774"/>
            <a:ext cx="6399000" cy="34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 rot="-5400000">
            <a:off x="2003260" y="214862"/>
            <a:ext cx="485082" cy="606631"/>
            <a:chOff x="7164101" y="1562101"/>
            <a:chExt cx="1330450" cy="1663825"/>
          </a:xfrm>
        </p:grpSpPr>
        <p:sp>
          <p:nvSpPr>
            <p:cNvPr id="113" name="Google Shape;113;p2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15"/>
          <p:cNvGrpSpPr/>
          <p:nvPr/>
        </p:nvGrpSpPr>
        <p:grpSpPr>
          <a:xfrm>
            <a:off x="1902963" y="270765"/>
            <a:ext cx="6894237" cy="4460432"/>
            <a:chOff x="1902963" y="270765"/>
            <a:chExt cx="6894237" cy="4460432"/>
          </a:xfrm>
        </p:grpSpPr>
        <p:sp>
          <p:nvSpPr>
            <p:cNvPr id="963" name="Google Shape;963;p15"/>
            <p:cNvSpPr/>
            <p:nvPr/>
          </p:nvSpPr>
          <p:spPr>
            <a:xfrm rot="-6395770">
              <a:off x="1925683" y="457734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 rot="9374665">
              <a:off x="6729695" y="290620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 rot="3065476">
              <a:off x="8636620" y="4111820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15"/>
          <p:cNvGrpSpPr/>
          <p:nvPr/>
        </p:nvGrpSpPr>
        <p:grpSpPr>
          <a:xfrm>
            <a:off x="591285" y="281157"/>
            <a:ext cx="7530240" cy="4537028"/>
            <a:chOff x="591285" y="281157"/>
            <a:chExt cx="7530240" cy="4537028"/>
          </a:xfrm>
        </p:grpSpPr>
        <p:grpSp>
          <p:nvGrpSpPr>
            <p:cNvPr id="967" name="Google Shape;967;p15"/>
            <p:cNvGrpSpPr/>
            <p:nvPr/>
          </p:nvGrpSpPr>
          <p:grpSpPr>
            <a:xfrm>
              <a:off x="591285" y="281157"/>
              <a:ext cx="414990" cy="162315"/>
              <a:chOff x="2449035" y="2357907"/>
              <a:chExt cx="414990" cy="162315"/>
            </a:xfrm>
          </p:grpSpPr>
          <p:sp>
            <p:nvSpPr>
              <p:cNvPr id="968" name="Google Shape;968;p15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5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5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5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15"/>
            <p:cNvGrpSpPr/>
            <p:nvPr/>
          </p:nvGrpSpPr>
          <p:grpSpPr>
            <a:xfrm>
              <a:off x="7706535" y="4655870"/>
              <a:ext cx="414990" cy="162315"/>
              <a:chOff x="2449035" y="2357907"/>
              <a:chExt cx="414990" cy="162315"/>
            </a:xfrm>
          </p:grpSpPr>
          <p:sp>
            <p:nvSpPr>
              <p:cNvPr id="977" name="Google Shape;977;p15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5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5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5" name="Google Shape;985;p15"/>
          <p:cNvGrpSpPr/>
          <p:nvPr/>
        </p:nvGrpSpPr>
        <p:grpSpPr>
          <a:xfrm>
            <a:off x="-844527" y="-800253"/>
            <a:ext cx="10952826" cy="7432805"/>
            <a:chOff x="-844527" y="-800253"/>
            <a:chExt cx="10952826" cy="7432805"/>
          </a:xfrm>
        </p:grpSpPr>
        <p:sp>
          <p:nvSpPr>
            <p:cNvPr id="986" name="Google Shape;986;p15"/>
            <p:cNvSpPr/>
            <p:nvPr/>
          </p:nvSpPr>
          <p:spPr>
            <a:xfrm rot="4500007">
              <a:off x="-893917" y="3828589"/>
              <a:ext cx="2969504" cy="2176323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 rot="-5400000">
              <a:off x="7653913" y="-421941"/>
              <a:ext cx="2832699" cy="20760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15"/>
          <p:cNvGrpSpPr/>
          <p:nvPr/>
        </p:nvGrpSpPr>
        <p:grpSpPr>
          <a:xfrm>
            <a:off x="-369675" y="-751095"/>
            <a:ext cx="8974456" cy="6666107"/>
            <a:chOff x="-369675" y="-751095"/>
            <a:chExt cx="8974456" cy="6666107"/>
          </a:xfrm>
        </p:grpSpPr>
        <p:grpSp>
          <p:nvGrpSpPr>
            <p:cNvPr id="989" name="Google Shape;989;p15"/>
            <p:cNvGrpSpPr/>
            <p:nvPr/>
          </p:nvGrpSpPr>
          <p:grpSpPr>
            <a:xfrm rot="1686846">
              <a:off x="444087" y="4504029"/>
              <a:ext cx="1253508" cy="1185583"/>
              <a:chOff x="2503897" y="3146050"/>
              <a:chExt cx="558783" cy="528556"/>
            </a:xfrm>
          </p:grpSpPr>
          <p:sp>
            <p:nvSpPr>
              <p:cNvPr id="990" name="Google Shape;990;p15"/>
              <p:cNvSpPr/>
              <p:nvPr/>
            </p:nvSpPr>
            <p:spPr>
              <a:xfrm>
                <a:off x="2875809" y="3146050"/>
                <a:ext cx="186872" cy="130078"/>
              </a:xfrm>
              <a:custGeom>
                <a:avLst/>
                <a:gdLst/>
                <a:ahLst/>
                <a:cxnLst/>
                <a:rect l="l" t="t" r="r" b="b"/>
                <a:pathLst>
                  <a:path w="43" h="30" extrusionOk="0">
                    <a:moveTo>
                      <a:pt x="34" y="8"/>
                    </a:moveTo>
                    <a:cubicBezTo>
                      <a:pt x="35" y="6"/>
                      <a:pt x="35" y="5"/>
                      <a:pt x="36" y="3"/>
                    </a:cubicBezTo>
                    <a:cubicBezTo>
                      <a:pt x="36" y="2"/>
                      <a:pt x="36" y="2"/>
                      <a:pt x="36" y="1"/>
                    </a:cubicBezTo>
                    <a:cubicBezTo>
                      <a:pt x="35" y="0"/>
                      <a:pt x="34" y="0"/>
                      <a:pt x="32" y="0"/>
                    </a:cubicBezTo>
                    <a:cubicBezTo>
                      <a:pt x="28" y="1"/>
                      <a:pt x="24" y="4"/>
                      <a:pt x="20" y="7"/>
                    </a:cubicBezTo>
                    <a:cubicBezTo>
                      <a:pt x="13" y="14"/>
                      <a:pt x="6" y="22"/>
                      <a:pt x="0" y="30"/>
                    </a:cubicBezTo>
                    <a:cubicBezTo>
                      <a:pt x="8" y="28"/>
                      <a:pt x="15" y="26"/>
                      <a:pt x="23" y="24"/>
                    </a:cubicBezTo>
                    <a:cubicBezTo>
                      <a:pt x="29" y="22"/>
                      <a:pt x="35" y="20"/>
                      <a:pt x="40" y="17"/>
                    </a:cubicBezTo>
                    <a:cubicBezTo>
                      <a:pt x="42" y="16"/>
                      <a:pt x="43" y="14"/>
                      <a:pt x="43" y="12"/>
                    </a:cubicBezTo>
                    <a:cubicBezTo>
                      <a:pt x="43" y="10"/>
                      <a:pt x="42" y="9"/>
                      <a:pt x="40" y="8"/>
                    </a:cubicBezTo>
                    <a:cubicBezTo>
                      <a:pt x="38" y="8"/>
                      <a:pt x="35" y="8"/>
                      <a:pt x="34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5"/>
              <p:cNvSpPr/>
              <p:nvPr/>
            </p:nvSpPr>
            <p:spPr>
              <a:xfrm>
                <a:off x="2503897" y="3201929"/>
                <a:ext cx="480004" cy="47267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9" extrusionOk="0">
                    <a:moveTo>
                      <a:pt x="1" y="109"/>
                    </a:move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29" y="65"/>
                      <a:pt x="67" y="28"/>
                      <a:pt x="111" y="1"/>
                    </a:cubicBezTo>
                    <a:cubicBezTo>
                      <a:pt x="111" y="0"/>
                      <a:pt x="111" y="1"/>
                      <a:pt x="111" y="1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67" y="29"/>
                      <a:pt x="29" y="66"/>
                      <a:pt x="1" y="109"/>
                    </a:cubicBezTo>
                    <a:cubicBezTo>
                      <a:pt x="1" y="109"/>
                      <a:pt x="1" y="109"/>
                      <a:pt x="1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2772296" y="3146050"/>
                <a:ext cx="116337" cy="195117"/>
              </a:xfrm>
              <a:custGeom>
                <a:avLst/>
                <a:gdLst/>
                <a:ahLst/>
                <a:cxnLst/>
                <a:rect l="l" t="t" r="r" b="b"/>
                <a:pathLst>
                  <a:path w="27" h="45" extrusionOk="0">
                    <a:moveTo>
                      <a:pt x="15" y="7"/>
                    </a:moveTo>
                    <a:cubicBezTo>
                      <a:pt x="15" y="5"/>
                      <a:pt x="15" y="3"/>
                      <a:pt x="14" y="2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2" y="0"/>
                      <a:pt x="11" y="1"/>
                      <a:pt x="10" y="1"/>
                    </a:cubicBezTo>
                    <a:cubicBezTo>
                      <a:pt x="7" y="5"/>
                      <a:pt x="5" y="10"/>
                      <a:pt x="4" y="14"/>
                    </a:cubicBezTo>
                    <a:cubicBezTo>
                      <a:pt x="1" y="24"/>
                      <a:pt x="0" y="34"/>
                      <a:pt x="0" y="45"/>
                    </a:cubicBezTo>
                    <a:cubicBezTo>
                      <a:pt x="5" y="39"/>
                      <a:pt x="10" y="33"/>
                      <a:pt x="15" y="27"/>
                    </a:cubicBezTo>
                    <a:cubicBezTo>
                      <a:pt x="19" y="22"/>
                      <a:pt x="23" y="17"/>
                      <a:pt x="26" y="11"/>
                    </a:cubicBezTo>
                    <a:cubicBezTo>
                      <a:pt x="26" y="9"/>
                      <a:pt x="27" y="7"/>
                      <a:pt x="25" y="5"/>
                    </a:cubicBezTo>
                    <a:cubicBezTo>
                      <a:pt x="24" y="4"/>
                      <a:pt x="22" y="3"/>
                      <a:pt x="21" y="4"/>
                    </a:cubicBezTo>
                    <a:cubicBezTo>
                      <a:pt x="19" y="4"/>
                      <a:pt x="17" y="6"/>
                      <a:pt x="15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5"/>
              <p:cNvSpPr/>
              <p:nvPr/>
            </p:nvSpPr>
            <p:spPr>
              <a:xfrm>
                <a:off x="2745731" y="3228494"/>
                <a:ext cx="82443" cy="16030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5"/>
              <p:cNvSpPr/>
              <p:nvPr/>
            </p:nvSpPr>
            <p:spPr>
              <a:xfrm>
                <a:off x="2807106" y="3314602"/>
                <a:ext cx="207941" cy="916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21" extrusionOk="0">
                    <a:moveTo>
                      <a:pt x="40" y="8"/>
                    </a:moveTo>
                    <a:cubicBezTo>
                      <a:pt x="41" y="7"/>
                      <a:pt x="42" y="6"/>
                      <a:pt x="43" y="4"/>
                    </a:cubicBezTo>
                    <a:cubicBezTo>
                      <a:pt x="44" y="4"/>
                      <a:pt x="44" y="3"/>
                      <a:pt x="44" y="2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36" y="0"/>
                      <a:pt x="32" y="2"/>
                      <a:pt x="27" y="4"/>
                    </a:cubicBezTo>
                    <a:cubicBezTo>
                      <a:pt x="18" y="7"/>
                      <a:pt x="9" y="13"/>
                      <a:pt x="0" y="19"/>
                    </a:cubicBezTo>
                    <a:cubicBezTo>
                      <a:pt x="8" y="19"/>
                      <a:pt x="16" y="20"/>
                      <a:pt x="24" y="20"/>
                    </a:cubicBezTo>
                    <a:cubicBezTo>
                      <a:pt x="30" y="20"/>
                      <a:pt x="37" y="21"/>
                      <a:pt x="43" y="19"/>
                    </a:cubicBezTo>
                    <a:cubicBezTo>
                      <a:pt x="45" y="18"/>
                      <a:pt x="47" y="17"/>
                      <a:pt x="47" y="15"/>
                    </a:cubicBezTo>
                    <a:cubicBezTo>
                      <a:pt x="48" y="13"/>
                      <a:pt x="47" y="12"/>
                      <a:pt x="46" y="11"/>
                    </a:cubicBezTo>
                    <a:cubicBezTo>
                      <a:pt x="44" y="9"/>
                      <a:pt x="41" y="9"/>
                      <a:pt x="4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2681609" y="3371397"/>
                <a:ext cx="229009" cy="82444"/>
              </a:xfrm>
              <a:custGeom>
                <a:avLst/>
                <a:gdLst/>
                <a:ahLst/>
                <a:cxnLst/>
                <a:rect l="l" t="t" r="r" b="b"/>
                <a:pathLst>
                  <a:path w="53" h="19" extrusionOk="0">
                    <a:moveTo>
                      <a:pt x="1" y="19"/>
                    </a:moveTo>
                    <a:cubicBezTo>
                      <a:pt x="1" y="19"/>
                      <a:pt x="1" y="19"/>
                      <a:pt x="1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7" y="10"/>
                      <a:pt x="35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35" y="5"/>
                      <a:pt x="18" y="11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2642219" y="3254143"/>
                <a:ext cx="95268" cy="199697"/>
              </a:xfrm>
              <a:custGeom>
                <a:avLst/>
                <a:gdLst/>
                <a:ahLst/>
                <a:cxnLst/>
                <a:rect l="l" t="t" r="r" b="b"/>
                <a:pathLst>
                  <a:path w="22" h="46" extrusionOk="0">
                    <a:moveTo>
                      <a:pt x="11" y="5"/>
                    </a:moveTo>
                    <a:cubicBezTo>
                      <a:pt x="11" y="4"/>
                      <a:pt x="10" y="3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2"/>
                    </a:cubicBezTo>
                    <a:cubicBezTo>
                      <a:pt x="2" y="5"/>
                      <a:pt x="1" y="10"/>
                      <a:pt x="1" y="15"/>
                    </a:cubicBezTo>
                    <a:cubicBezTo>
                      <a:pt x="0" y="25"/>
                      <a:pt x="0" y="36"/>
                      <a:pt x="1" y="46"/>
                    </a:cubicBezTo>
                    <a:cubicBezTo>
                      <a:pt x="5" y="39"/>
                      <a:pt x="10" y="33"/>
                      <a:pt x="14" y="26"/>
                    </a:cubicBezTo>
                    <a:cubicBezTo>
                      <a:pt x="17" y="21"/>
                      <a:pt x="20" y="15"/>
                      <a:pt x="22" y="9"/>
                    </a:cubicBezTo>
                    <a:cubicBezTo>
                      <a:pt x="22" y="7"/>
                      <a:pt x="22" y="4"/>
                      <a:pt x="21" y="3"/>
                    </a:cubicBezTo>
                    <a:cubicBezTo>
                      <a:pt x="20" y="2"/>
                      <a:pt x="18" y="2"/>
                      <a:pt x="16" y="2"/>
                    </a:cubicBezTo>
                    <a:cubicBezTo>
                      <a:pt x="14" y="3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2620234" y="3327427"/>
                <a:ext cx="65039" cy="191453"/>
              </a:xfrm>
              <a:custGeom>
                <a:avLst/>
                <a:gdLst/>
                <a:ahLst/>
                <a:cxnLst/>
                <a:rect l="l" t="t" r="r" b="b"/>
                <a:pathLst>
                  <a:path w="15" h="44" extrusionOk="0">
                    <a:moveTo>
                      <a:pt x="1" y="44"/>
                    </a:moveTo>
                    <a:cubicBezTo>
                      <a:pt x="1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30"/>
                      <a:pt x="11" y="15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1" y="16"/>
                      <a:pt x="7" y="30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8" name="Google Shape;998;p15"/>
            <p:cNvSpPr/>
            <p:nvPr/>
          </p:nvSpPr>
          <p:spPr>
            <a:xfrm>
              <a:off x="-369675" y="3711950"/>
              <a:ext cx="921925" cy="1874150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9" name="Google Shape;999;p15"/>
            <p:cNvGrpSpPr/>
            <p:nvPr/>
          </p:nvGrpSpPr>
          <p:grpSpPr>
            <a:xfrm rot="-5095368">
              <a:off x="7265247" y="-575852"/>
              <a:ext cx="1406559" cy="1152552"/>
              <a:chOff x="4124038" y="1074739"/>
              <a:chExt cx="1406526" cy="1152525"/>
            </a:xfrm>
          </p:grpSpPr>
          <p:sp>
            <p:nvSpPr>
              <p:cNvPr id="1000" name="Google Shape;1000;p15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5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5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5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5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5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5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5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5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5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0" name="Google Shape;1010;p15"/>
          <p:cNvSpPr txBox="1">
            <a:spLocks noGrp="1"/>
          </p:cNvSpPr>
          <p:nvPr>
            <p:ph type="subTitle" idx="1"/>
          </p:nvPr>
        </p:nvSpPr>
        <p:spPr>
          <a:xfrm>
            <a:off x="5570700" y="1696050"/>
            <a:ext cx="2518800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1" name="Google Shape;1011;p15"/>
          <p:cNvSpPr txBox="1">
            <a:spLocks noGrp="1"/>
          </p:cNvSpPr>
          <p:nvPr>
            <p:ph type="title"/>
          </p:nvPr>
        </p:nvSpPr>
        <p:spPr>
          <a:xfrm>
            <a:off x="5570700" y="751950"/>
            <a:ext cx="2518800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5"/>
          <p:cNvSpPr>
            <a:spLocks noGrp="1"/>
          </p:cNvSpPr>
          <p:nvPr>
            <p:ph type="pic" idx="2"/>
          </p:nvPr>
        </p:nvSpPr>
        <p:spPr>
          <a:xfrm>
            <a:off x="772950" y="751949"/>
            <a:ext cx="2434200" cy="3639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13" name="Google Shape;1013;p15"/>
          <p:cNvSpPr>
            <a:spLocks noGrp="1"/>
          </p:cNvSpPr>
          <p:nvPr>
            <p:ph type="pic" idx="3"/>
          </p:nvPr>
        </p:nvSpPr>
        <p:spPr>
          <a:xfrm>
            <a:off x="3403034" y="2927237"/>
            <a:ext cx="3678900" cy="146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14" name="Google Shape;1014;p15"/>
          <p:cNvSpPr>
            <a:spLocks noGrp="1"/>
          </p:cNvSpPr>
          <p:nvPr>
            <p:ph type="pic" idx="4"/>
          </p:nvPr>
        </p:nvSpPr>
        <p:spPr>
          <a:xfrm>
            <a:off x="3402736" y="750050"/>
            <a:ext cx="1936200" cy="197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015" name="Google Shape;1015;p15"/>
          <p:cNvGrpSpPr/>
          <p:nvPr/>
        </p:nvGrpSpPr>
        <p:grpSpPr>
          <a:xfrm>
            <a:off x="7838675" y="184416"/>
            <a:ext cx="2104569" cy="2387323"/>
            <a:chOff x="7838675" y="184416"/>
            <a:chExt cx="2104569" cy="2387323"/>
          </a:xfrm>
        </p:grpSpPr>
        <p:grpSp>
          <p:nvGrpSpPr>
            <p:cNvPr id="1016" name="Google Shape;1016;p15"/>
            <p:cNvGrpSpPr/>
            <p:nvPr/>
          </p:nvGrpSpPr>
          <p:grpSpPr>
            <a:xfrm>
              <a:off x="7838675" y="750046"/>
              <a:ext cx="533518" cy="371512"/>
              <a:chOff x="6434488" y="648488"/>
              <a:chExt cx="998537" cy="695325"/>
            </a:xfrm>
          </p:grpSpPr>
          <p:sp>
            <p:nvSpPr>
              <p:cNvPr id="1017" name="Google Shape;1017;p15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5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5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5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5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15"/>
            <p:cNvGrpSpPr/>
            <p:nvPr/>
          </p:nvGrpSpPr>
          <p:grpSpPr>
            <a:xfrm rot="-8100000">
              <a:off x="8341651" y="278774"/>
              <a:ext cx="375066" cy="261175"/>
              <a:chOff x="6434488" y="648488"/>
              <a:chExt cx="998537" cy="695325"/>
            </a:xfrm>
          </p:grpSpPr>
          <p:sp>
            <p:nvSpPr>
              <p:cNvPr id="1023" name="Google Shape;1023;p15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5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5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5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5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8" name="Google Shape;1028;p15"/>
            <p:cNvGrpSpPr/>
            <p:nvPr/>
          </p:nvGrpSpPr>
          <p:grpSpPr>
            <a:xfrm rot="-2700000">
              <a:off x="8442895" y="832881"/>
              <a:ext cx="1103216" cy="1580231"/>
              <a:chOff x="2158209" y="2976510"/>
              <a:chExt cx="1350106" cy="1933874"/>
            </a:xfrm>
          </p:grpSpPr>
          <p:sp>
            <p:nvSpPr>
              <p:cNvPr id="1029" name="Google Shape;1029;p15"/>
              <p:cNvSpPr/>
              <p:nvPr/>
            </p:nvSpPr>
            <p:spPr>
              <a:xfrm>
                <a:off x="2535742" y="2976510"/>
                <a:ext cx="972573" cy="1054841"/>
              </a:xfrm>
              <a:custGeom>
                <a:avLst/>
                <a:gdLst/>
                <a:ahLst/>
                <a:cxnLst/>
                <a:rect l="l" t="t" r="r" b="b"/>
                <a:pathLst>
                  <a:path w="740" h="803" extrusionOk="0">
                    <a:moveTo>
                      <a:pt x="687" y="428"/>
                    </a:moveTo>
                    <a:cubicBezTo>
                      <a:pt x="740" y="273"/>
                      <a:pt x="656" y="105"/>
                      <a:pt x="501" y="52"/>
                    </a:cubicBezTo>
                    <a:cubicBezTo>
                      <a:pt x="346" y="0"/>
                      <a:pt x="178" y="84"/>
                      <a:pt x="125" y="239"/>
                    </a:cubicBezTo>
                    <a:cubicBezTo>
                      <a:pt x="0" y="614"/>
                      <a:pt x="0" y="614"/>
                      <a:pt x="0" y="614"/>
                    </a:cubicBezTo>
                    <a:cubicBezTo>
                      <a:pt x="61" y="634"/>
                      <a:pt x="61" y="634"/>
                      <a:pt x="61" y="634"/>
                    </a:cubicBezTo>
                    <a:cubicBezTo>
                      <a:pt x="183" y="270"/>
                      <a:pt x="183" y="270"/>
                      <a:pt x="183" y="270"/>
                    </a:cubicBezTo>
                    <a:cubicBezTo>
                      <a:pt x="224" y="148"/>
                      <a:pt x="379" y="12"/>
                      <a:pt x="501" y="53"/>
                    </a:cubicBezTo>
                    <a:cubicBezTo>
                      <a:pt x="622" y="93"/>
                      <a:pt x="664" y="296"/>
                      <a:pt x="623" y="418"/>
                    </a:cubicBezTo>
                    <a:cubicBezTo>
                      <a:pt x="624" y="418"/>
                      <a:pt x="624" y="418"/>
                      <a:pt x="624" y="418"/>
                    </a:cubicBezTo>
                    <a:cubicBezTo>
                      <a:pt x="501" y="782"/>
                      <a:pt x="501" y="782"/>
                      <a:pt x="501" y="782"/>
                    </a:cubicBezTo>
                    <a:cubicBezTo>
                      <a:pt x="562" y="803"/>
                      <a:pt x="562" y="803"/>
                      <a:pt x="562" y="803"/>
                    </a:cubicBezTo>
                    <a:cubicBezTo>
                      <a:pt x="688" y="428"/>
                      <a:pt x="688" y="428"/>
                      <a:pt x="688" y="428"/>
                    </a:cubicBezTo>
                    <a:lnTo>
                      <a:pt x="687" y="4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30" name="Google Shape;1030;p15"/>
              <p:cNvCxnSpPr/>
              <p:nvPr/>
            </p:nvCxnSpPr>
            <p:spPr>
              <a:xfrm>
                <a:off x="2856928" y="4036985"/>
                <a:ext cx="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D1D1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031" name="Google Shape;1031;p15"/>
              <p:cNvSpPr/>
              <p:nvPr/>
            </p:nvSpPr>
            <p:spPr>
              <a:xfrm>
                <a:off x="2610122" y="3821735"/>
                <a:ext cx="190458" cy="211870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61" extrusionOk="0">
                    <a:moveTo>
                      <a:pt x="145" y="161"/>
                    </a:moveTo>
                    <a:cubicBezTo>
                      <a:pt x="145" y="161"/>
                      <a:pt x="120" y="64"/>
                      <a:pt x="0" y="0"/>
                    </a:cubicBezTo>
                    <a:cubicBezTo>
                      <a:pt x="0" y="0"/>
                      <a:pt x="29" y="119"/>
                      <a:pt x="145" y="161"/>
                    </a:cubicBezTo>
                    <a:close/>
                  </a:path>
                </a:pathLst>
              </a:custGeom>
              <a:solidFill>
                <a:srgbClr val="668F4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5"/>
              <p:cNvSpPr/>
              <p:nvPr/>
            </p:nvSpPr>
            <p:spPr>
              <a:xfrm>
                <a:off x="2158209" y="3636912"/>
                <a:ext cx="1272343" cy="127347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130" extrusionOk="0">
                    <a:moveTo>
                      <a:pt x="746" y="1130"/>
                    </a:moveTo>
                    <a:lnTo>
                      <a:pt x="60" y="900"/>
                    </a:lnTo>
                    <a:lnTo>
                      <a:pt x="0" y="778"/>
                    </a:lnTo>
                    <a:lnTo>
                      <a:pt x="261" y="0"/>
                    </a:lnTo>
                    <a:lnTo>
                      <a:pt x="1129" y="291"/>
                    </a:lnTo>
                    <a:lnTo>
                      <a:pt x="867" y="1070"/>
                    </a:lnTo>
                    <a:lnTo>
                      <a:pt x="746" y="11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5"/>
              <p:cNvSpPr/>
              <p:nvPr/>
            </p:nvSpPr>
            <p:spPr>
              <a:xfrm>
                <a:off x="2561663" y="4039239"/>
                <a:ext cx="487977" cy="46656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55" extrusionOk="0">
                    <a:moveTo>
                      <a:pt x="191" y="112"/>
                    </a:moveTo>
                    <a:cubicBezTo>
                      <a:pt x="150" y="0"/>
                      <a:pt x="27" y="27"/>
                      <a:pt x="14" y="119"/>
                    </a:cubicBezTo>
                    <a:cubicBezTo>
                      <a:pt x="0" y="212"/>
                      <a:pt x="109" y="355"/>
                      <a:pt x="109" y="355"/>
                    </a:cubicBezTo>
                    <a:cubicBezTo>
                      <a:pt x="109" y="355"/>
                      <a:pt x="282" y="307"/>
                      <a:pt x="327" y="225"/>
                    </a:cubicBezTo>
                    <a:cubicBezTo>
                      <a:pt x="372" y="143"/>
                      <a:pt x="291" y="48"/>
                      <a:pt x="191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5"/>
              <p:cNvSpPr/>
              <p:nvPr/>
            </p:nvSpPr>
            <p:spPr>
              <a:xfrm>
                <a:off x="2394872" y="4209411"/>
                <a:ext cx="953414" cy="70097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534" extrusionOk="0">
                    <a:moveTo>
                      <a:pt x="460" y="534"/>
                    </a:moveTo>
                    <a:cubicBezTo>
                      <a:pt x="564" y="482"/>
                      <a:pt x="564" y="482"/>
                      <a:pt x="564" y="482"/>
                    </a:cubicBezTo>
                    <a:cubicBezTo>
                      <a:pt x="726" y="0"/>
                      <a:pt x="726" y="0"/>
                      <a:pt x="726" y="0"/>
                    </a:cubicBezTo>
                    <a:cubicBezTo>
                      <a:pt x="519" y="399"/>
                      <a:pt x="80" y="385"/>
                      <a:pt x="0" y="379"/>
                    </a:cubicBezTo>
                    <a:lnTo>
                      <a:pt x="460" y="534"/>
                    </a:lnTo>
                    <a:close/>
                  </a:path>
                </a:pathLst>
              </a:custGeom>
              <a:solidFill>
                <a:schemeClr val="accent5">
                  <a:alpha val="1962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35" name="Google Shape;1035;p15"/>
              <p:cNvCxnSpPr/>
              <p:nvPr/>
            </p:nvCxnSpPr>
            <p:spPr>
              <a:xfrm>
                <a:off x="2406141" y="3773275"/>
                <a:ext cx="978300" cy="327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036" name="Google Shape;1036;p15"/>
              <p:cNvSpPr/>
              <p:nvPr/>
            </p:nvSpPr>
            <p:spPr>
              <a:xfrm>
                <a:off x="2540250" y="3711292"/>
                <a:ext cx="96919" cy="96919"/>
              </a:xfrm>
              <a:custGeom>
                <a:avLst/>
                <a:gdLst/>
                <a:ahLst/>
                <a:cxnLst/>
                <a:rect l="l" t="t" r="r" b="b"/>
                <a:pathLst>
                  <a:path w="86" h="86" extrusionOk="0">
                    <a:moveTo>
                      <a:pt x="64" y="86"/>
                    </a:moveTo>
                    <a:lnTo>
                      <a:pt x="0" y="65"/>
                    </a:lnTo>
                    <a:lnTo>
                      <a:pt x="21" y="0"/>
                    </a:lnTo>
                    <a:lnTo>
                      <a:pt x="86" y="22"/>
                    </a:lnTo>
                    <a:lnTo>
                      <a:pt x="64" y="8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5"/>
              <p:cNvSpPr/>
              <p:nvPr/>
            </p:nvSpPr>
            <p:spPr>
              <a:xfrm>
                <a:off x="3198398" y="3933304"/>
                <a:ext cx="96919" cy="96919"/>
              </a:xfrm>
              <a:custGeom>
                <a:avLst/>
                <a:gdLst/>
                <a:ahLst/>
                <a:cxnLst/>
                <a:rect l="l" t="t" r="r" b="b"/>
                <a:pathLst>
                  <a:path w="86" h="86" extrusionOk="0">
                    <a:moveTo>
                      <a:pt x="64" y="86"/>
                    </a:moveTo>
                    <a:lnTo>
                      <a:pt x="0" y="64"/>
                    </a:lnTo>
                    <a:lnTo>
                      <a:pt x="21" y="0"/>
                    </a:lnTo>
                    <a:lnTo>
                      <a:pt x="86" y="21"/>
                    </a:lnTo>
                    <a:lnTo>
                      <a:pt x="64" y="8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38" name="Google Shape;1038;p15"/>
              <p:cNvCxnSpPr/>
              <p:nvPr/>
            </p:nvCxnSpPr>
            <p:spPr>
              <a:xfrm>
                <a:off x="2563917" y="3711292"/>
                <a:ext cx="48600" cy="9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15"/>
              <p:cNvCxnSpPr/>
              <p:nvPr/>
            </p:nvCxnSpPr>
            <p:spPr>
              <a:xfrm flipH="1">
                <a:off x="2540269" y="3736085"/>
                <a:ext cx="96900" cy="4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15"/>
              <p:cNvCxnSpPr/>
              <p:nvPr/>
            </p:nvCxnSpPr>
            <p:spPr>
              <a:xfrm>
                <a:off x="3222065" y="3933304"/>
                <a:ext cx="48600" cy="9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15"/>
              <p:cNvCxnSpPr/>
              <p:nvPr/>
            </p:nvCxnSpPr>
            <p:spPr>
              <a:xfrm flipH="1">
                <a:off x="3198417" y="3956971"/>
                <a:ext cx="96900" cy="48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oogle Shape;1043;p16"/>
          <p:cNvGrpSpPr/>
          <p:nvPr/>
        </p:nvGrpSpPr>
        <p:grpSpPr>
          <a:xfrm>
            <a:off x="-1317708" y="-1175394"/>
            <a:ext cx="11508248" cy="7154785"/>
            <a:chOff x="-1317708" y="-1175394"/>
            <a:chExt cx="11508248" cy="7154785"/>
          </a:xfrm>
        </p:grpSpPr>
        <p:sp>
          <p:nvSpPr>
            <p:cNvPr id="1044" name="Google Shape;1044;p16"/>
            <p:cNvSpPr/>
            <p:nvPr/>
          </p:nvSpPr>
          <p:spPr>
            <a:xfrm rot="-9841282">
              <a:off x="-1065092" y="-792912"/>
              <a:ext cx="3097466" cy="2270102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6"/>
            <p:cNvSpPr/>
            <p:nvPr/>
          </p:nvSpPr>
          <p:spPr>
            <a:xfrm rot="-1311283">
              <a:off x="7520063" y="3813139"/>
              <a:ext cx="2426649" cy="1778497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6" name="Google Shape;1046;p16"/>
          <p:cNvSpPr/>
          <p:nvPr/>
        </p:nvSpPr>
        <p:spPr>
          <a:xfrm rot="-6395770">
            <a:off x="870121" y="773570"/>
            <a:ext cx="128734" cy="143378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7" name="Google Shape;1047;p16"/>
          <p:cNvGrpSpPr/>
          <p:nvPr/>
        </p:nvGrpSpPr>
        <p:grpSpPr>
          <a:xfrm>
            <a:off x="315920" y="3192120"/>
            <a:ext cx="8446380" cy="1507921"/>
            <a:chOff x="315920" y="3192120"/>
            <a:chExt cx="8446380" cy="1507921"/>
          </a:xfrm>
        </p:grpSpPr>
        <p:sp>
          <p:nvSpPr>
            <p:cNvPr id="1048" name="Google Shape;1048;p16"/>
            <p:cNvSpPr/>
            <p:nvPr/>
          </p:nvSpPr>
          <p:spPr>
            <a:xfrm rot="9374665">
              <a:off x="339345" y="4536807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6"/>
            <p:cNvSpPr/>
            <p:nvPr/>
          </p:nvSpPr>
          <p:spPr>
            <a:xfrm rot="3065476">
              <a:off x="8601720" y="3215545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16"/>
          <p:cNvGrpSpPr/>
          <p:nvPr/>
        </p:nvGrpSpPr>
        <p:grpSpPr>
          <a:xfrm>
            <a:off x="6312035" y="445032"/>
            <a:ext cx="2324365" cy="4318665"/>
            <a:chOff x="6312035" y="445032"/>
            <a:chExt cx="2324365" cy="4318665"/>
          </a:xfrm>
        </p:grpSpPr>
        <p:grpSp>
          <p:nvGrpSpPr>
            <p:cNvPr id="1051" name="Google Shape;1051;p16"/>
            <p:cNvGrpSpPr/>
            <p:nvPr/>
          </p:nvGrpSpPr>
          <p:grpSpPr>
            <a:xfrm>
              <a:off x="8221410" y="445032"/>
              <a:ext cx="414990" cy="162315"/>
              <a:chOff x="2449035" y="2357907"/>
              <a:chExt cx="414990" cy="162315"/>
            </a:xfrm>
          </p:grpSpPr>
          <p:sp>
            <p:nvSpPr>
              <p:cNvPr id="1052" name="Google Shape;1052;p16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6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6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6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6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6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6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6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0" name="Google Shape;1060;p16"/>
            <p:cNvGrpSpPr/>
            <p:nvPr/>
          </p:nvGrpSpPr>
          <p:grpSpPr>
            <a:xfrm>
              <a:off x="6312035" y="4601382"/>
              <a:ext cx="414990" cy="162315"/>
              <a:chOff x="2449035" y="2357907"/>
              <a:chExt cx="414990" cy="162315"/>
            </a:xfrm>
          </p:grpSpPr>
          <p:sp>
            <p:nvSpPr>
              <p:cNvPr id="1061" name="Google Shape;1061;p16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16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6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6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6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6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6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16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16"/>
          <p:cNvGrpSpPr/>
          <p:nvPr/>
        </p:nvGrpSpPr>
        <p:grpSpPr>
          <a:xfrm>
            <a:off x="7328342" y="3541925"/>
            <a:ext cx="1433961" cy="1703478"/>
            <a:chOff x="7328342" y="3541925"/>
            <a:chExt cx="1433961" cy="1703478"/>
          </a:xfrm>
        </p:grpSpPr>
        <p:grpSp>
          <p:nvGrpSpPr>
            <p:cNvPr id="1070" name="Google Shape;1070;p16"/>
            <p:cNvGrpSpPr/>
            <p:nvPr/>
          </p:nvGrpSpPr>
          <p:grpSpPr>
            <a:xfrm rot="929809">
              <a:off x="7400334" y="4483862"/>
              <a:ext cx="870000" cy="657263"/>
              <a:chOff x="3379263" y="1707450"/>
              <a:chExt cx="869951" cy="657226"/>
            </a:xfrm>
          </p:grpSpPr>
          <p:sp>
            <p:nvSpPr>
              <p:cNvPr id="1071" name="Google Shape;1071;p16"/>
              <p:cNvSpPr/>
              <p:nvPr/>
            </p:nvSpPr>
            <p:spPr>
              <a:xfrm>
                <a:off x="3379263" y="1712213"/>
                <a:ext cx="866700" cy="647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6"/>
              <p:cNvSpPr/>
              <p:nvPr/>
            </p:nvSpPr>
            <p:spPr>
              <a:xfrm>
                <a:off x="3933301" y="1712213"/>
                <a:ext cx="312600" cy="647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6"/>
              <p:cNvSpPr/>
              <p:nvPr/>
            </p:nvSpPr>
            <p:spPr>
              <a:xfrm>
                <a:off x="3933301" y="1707450"/>
                <a:ext cx="31591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9" extrusionOk="0">
                    <a:moveTo>
                      <a:pt x="99" y="7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99" y="71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99" y="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6"/>
              <p:cNvSpPr/>
              <p:nvPr/>
            </p:nvSpPr>
            <p:spPr>
              <a:xfrm>
                <a:off x="3933301" y="2242438"/>
                <a:ext cx="315913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7" extrusionOk="0">
                    <a:moveTo>
                      <a:pt x="197" y="77"/>
                    </a:moveTo>
                    <a:lnTo>
                      <a:pt x="99" y="5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99" y="0"/>
                    </a:lnTo>
                    <a:lnTo>
                      <a:pt x="199" y="72"/>
                    </a:lnTo>
                    <a:lnTo>
                      <a:pt x="197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6"/>
              <p:cNvSpPr/>
              <p:nvPr/>
            </p:nvSpPr>
            <p:spPr>
              <a:xfrm>
                <a:off x="4087288" y="1824925"/>
                <a:ext cx="7800" cy="42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6"/>
              <p:cNvSpPr/>
              <p:nvPr/>
            </p:nvSpPr>
            <p:spPr>
              <a:xfrm>
                <a:off x="3428476" y="1764600"/>
                <a:ext cx="228600" cy="14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6"/>
              <p:cNvSpPr/>
              <p:nvPr/>
            </p:nvSpPr>
            <p:spPr>
              <a:xfrm>
                <a:off x="3428476" y="1940813"/>
                <a:ext cx="157200" cy="49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6"/>
              <p:cNvSpPr/>
              <p:nvPr/>
            </p:nvSpPr>
            <p:spPr>
              <a:xfrm>
                <a:off x="3820588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6"/>
              <p:cNvSpPr/>
              <p:nvPr/>
            </p:nvSpPr>
            <p:spPr>
              <a:xfrm>
                <a:off x="3714226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0" name="Google Shape;1080;p16"/>
            <p:cNvGrpSpPr/>
            <p:nvPr/>
          </p:nvGrpSpPr>
          <p:grpSpPr>
            <a:xfrm rot="-1437645">
              <a:off x="8228092" y="3591672"/>
              <a:ext cx="401627" cy="738169"/>
              <a:chOff x="4309613" y="1820825"/>
              <a:chExt cx="401638" cy="738188"/>
            </a:xfrm>
          </p:grpSpPr>
          <p:sp>
            <p:nvSpPr>
              <p:cNvPr id="1081" name="Google Shape;1081;p16"/>
              <p:cNvSpPr/>
              <p:nvPr/>
            </p:nvSpPr>
            <p:spPr>
              <a:xfrm>
                <a:off x="4696963" y="194147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6"/>
              <p:cNvSpPr/>
              <p:nvPr/>
            </p:nvSpPr>
            <p:spPr>
              <a:xfrm>
                <a:off x="4696963" y="202402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6"/>
              <p:cNvSpPr/>
              <p:nvPr/>
            </p:nvSpPr>
            <p:spPr>
              <a:xfrm>
                <a:off x="4309613" y="1820825"/>
                <a:ext cx="395288" cy="7381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6" extrusionOk="0">
                    <a:moveTo>
                      <a:pt x="105" y="178"/>
                    </a:moveTo>
                    <a:cubicBezTo>
                      <a:pt x="105" y="188"/>
                      <a:pt x="97" y="195"/>
                      <a:pt x="87" y="196"/>
                    </a:cubicBezTo>
                    <a:cubicBezTo>
                      <a:pt x="19" y="196"/>
                      <a:pt x="19" y="196"/>
                      <a:pt x="19" y="196"/>
                    </a:cubicBezTo>
                    <a:cubicBezTo>
                      <a:pt x="9" y="196"/>
                      <a:pt x="1" y="188"/>
                      <a:pt x="1" y="17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4" y="8"/>
                      <a:pt x="104" y="17"/>
                    </a:cubicBezTo>
                    <a:lnTo>
                      <a:pt x="105" y="17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6"/>
              <p:cNvSpPr/>
              <p:nvPr/>
            </p:nvSpPr>
            <p:spPr>
              <a:xfrm>
                <a:off x="4327076" y="1835113"/>
                <a:ext cx="358775" cy="709613"/>
              </a:xfrm>
              <a:custGeom>
                <a:avLst/>
                <a:gdLst/>
                <a:ahLst/>
                <a:cxnLst/>
                <a:rect l="l" t="t" r="r" b="b"/>
                <a:pathLst>
                  <a:path w="95" h="188" extrusionOk="0">
                    <a:moveTo>
                      <a:pt x="78" y="1"/>
                    </a:moveTo>
                    <a:cubicBezTo>
                      <a:pt x="75" y="1"/>
                      <a:pt x="75" y="1"/>
                      <a:pt x="75" y="1"/>
                    </a:cubicBezTo>
                    <a:cubicBezTo>
                      <a:pt x="69" y="1"/>
                      <a:pt x="68" y="5"/>
                      <a:pt x="67" y="8"/>
                    </a:cubicBezTo>
                    <a:cubicBezTo>
                      <a:pt x="66" y="11"/>
                      <a:pt x="64" y="12"/>
                      <a:pt x="58" y="12"/>
                    </a:cubicBezTo>
                    <a:cubicBezTo>
                      <a:pt x="53" y="12"/>
                      <a:pt x="47" y="12"/>
                      <a:pt x="47" y="12"/>
                    </a:cubicBezTo>
                    <a:cubicBezTo>
                      <a:pt x="47" y="12"/>
                      <a:pt x="41" y="12"/>
                      <a:pt x="36" y="12"/>
                    </a:cubicBezTo>
                    <a:cubicBezTo>
                      <a:pt x="30" y="12"/>
                      <a:pt x="28" y="11"/>
                      <a:pt x="27" y="8"/>
                    </a:cubicBezTo>
                    <a:cubicBezTo>
                      <a:pt x="26" y="6"/>
                      <a:pt x="25" y="1"/>
                      <a:pt x="19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7" y="1"/>
                      <a:pt x="0" y="8"/>
                      <a:pt x="0" y="18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1" y="180"/>
                      <a:pt x="8" y="188"/>
                      <a:pt x="17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8" y="187"/>
                      <a:pt x="95" y="180"/>
                      <a:pt x="95" y="170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8"/>
                      <a:pt x="87" y="0"/>
                      <a:pt x="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16"/>
              <p:cNvSpPr/>
              <p:nvPr/>
            </p:nvSpPr>
            <p:spPr>
              <a:xfrm>
                <a:off x="4331838" y="1835113"/>
                <a:ext cx="334963" cy="3540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94" extrusionOk="0">
                    <a:moveTo>
                      <a:pt x="77" y="1"/>
                    </a:moveTo>
                    <a:cubicBezTo>
                      <a:pt x="74" y="1"/>
                      <a:pt x="74" y="1"/>
                      <a:pt x="74" y="1"/>
                    </a:cubicBezTo>
                    <a:cubicBezTo>
                      <a:pt x="74" y="1"/>
                      <a:pt x="73" y="1"/>
                      <a:pt x="72" y="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8"/>
                      <a:pt x="66" y="8"/>
                    </a:cubicBezTo>
                    <a:cubicBezTo>
                      <a:pt x="65" y="10"/>
                      <a:pt x="64" y="11"/>
                      <a:pt x="61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6" y="3"/>
                      <a:pt x="82" y="0"/>
                      <a:pt x="77" y="1"/>
                    </a:cubicBezTo>
                    <a:close/>
                  </a:path>
                </a:pathLst>
              </a:custGeom>
              <a:solidFill>
                <a:schemeClr val="accent2">
                  <a:alpha val="33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6"/>
              <p:cNvSpPr/>
              <p:nvPr/>
            </p:nvSpPr>
            <p:spPr>
              <a:xfrm>
                <a:off x="4331838" y="1895438"/>
                <a:ext cx="3492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9" extrusionOk="0">
                    <a:moveTo>
                      <a:pt x="93" y="1"/>
                    </a:moveTo>
                    <a:cubicBezTo>
                      <a:pt x="93" y="1"/>
                      <a:pt x="93" y="0"/>
                      <a:pt x="93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accent2">
                  <a:alpha val="33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7" name="Google Shape;1087;p16"/>
          <p:cNvGrpSpPr/>
          <p:nvPr/>
        </p:nvGrpSpPr>
        <p:grpSpPr>
          <a:xfrm>
            <a:off x="-483496" y="242644"/>
            <a:ext cx="10229444" cy="5461306"/>
            <a:chOff x="-483496" y="242644"/>
            <a:chExt cx="10229444" cy="5461306"/>
          </a:xfrm>
        </p:grpSpPr>
        <p:grpSp>
          <p:nvGrpSpPr>
            <p:cNvPr id="1088" name="Google Shape;1088;p16"/>
            <p:cNvGrpSpPr/>
            <p:nvPr/>
          </p:nvGrpSpPr>
          <p:grpSpPr>
            <a:xfrm rot="3872385" flipH="1">
              <a:off x="1814" y="55330"/>
              <a:ext cx="438649" cy="1352093"/>
              <a:chOff x="6201760" y="363211"/>
              <a:chExt cx="687704" cy="2119640"/>
            </a:xfrm>
          </p:grpSpPr>
          <p:sp>
            <p:nvSpPr>
              <p:cNvPr id="1089" name="Google Shape;1089;p16"/>
              <p:cNvSpPr/>
              <p:nvPr/>
            </p:nvSpPr>
            <p:spPr>
              <a:xfrm>
                <a:off x="6462110" y="363211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6"/>
              <p:cNvSpPr/>
              <p:nvPr/>
            </p:nvSpPr>
            <p:spPr>
              <a:xfrm>
                <a:off x="6541485" y="563236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6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6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6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6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6"/>
              <p:cNvSpPr/>
              <p:nvPr/>
            </p:nvSpPr>
            <p:spPr>
              <a:xfrm>
                <a:off x="6562122" y="1190298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6"/>
              <p:cNvSpPr/>
              <p:nvPr/>
            </p:nvSpPr>
            <p:spPr>
              <a:xfrm>
                <a:off x="6201760" y="1290311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6"/>
              <p:cNvSpPr/>
              <p:nvPr/>
            </p:nvSpPr>
            <p:spPr>
              <a:xfrm>
                <a:off x="6555772" y="1579236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6"/>
              <p:cNvSpPr/>
              <p:nvPr/>
            </p:nvSpPr>
            <p:spPr>
              <a:xfrm>
                <a:off x="6212872" y="1614161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6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0" name="Google Shape;1100;p16"/>
            <p:cNvGrpSpPr/>
            <p:nvPr/>
          </p:nvGrpSpPr>
          <p:grpSpPr>
            <a:xfrm rot="-2700000">
              <a:off x="-222696" y="702306"/>
              <a:ext cx="1019166" cy="1058851"/>
              <a:chOff x="2854563" y="128001"/>
              <a:chExt cx="1019176" cy="1058861"/>
            </a:xfrm>
          </p:grpSpPr>
          <p:sp>
            <p:nvSpPr>
              <p:cNvPr id="1101" name="Google Shape;1101;p16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6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6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6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6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6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p16"/>
            <p:cNvSpPr/>
            <p:nvPr/>
          </p:nvSpPr>
          <p:spPr>
            <a:xfrm rot="-2700000">
              <a:off x="8628238" y="4219112"/>
              <a:ext cx="710883" cy="1445138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8" name="Google Shape;1108;p1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6"/>
          <p:cNvSpPr txBox="1">
            <a:spLocks noGrp="1"/>
          </p:cNvSpPr>
          <p:nvPr>
            <p:ph type="subTitle" idx="1"/>
          </p:nvPr>
        </p:nvSpPr>
        <p:spPr>
          <a:xfrm>
            <a:off x="2491800" y="1017725"/>
            <a:ext cx="4160400" cy="12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17"/>
          <p:cNvGrpSpPr/>
          <p:nvPr/>
        </p:nvGrpSpPr>
        <p:grpSpPr>
          <a:xfrm>
            <a:off x="7693900" y="2797150"/>
            <a:ext cx="1023936" cy="1811349"/>
            <a:chOff x="7693900" y="2797150"/>
            <a:chExt cx="1023936" cy="1811349"/>
          </a:xfrm>
        </p:grpSpPr>
        <p:grpSp>
          <p:nvGrpSpPr>
            <p:cNvPr id="1112" name="Google Shape;1112;p17"/>
            <p:cNvGrpSpPr/>
            <p:nvPr/>
          </p:nvGrpSpPr>
          <p:grpSpPr>
            <a:xfrm flipH="1">
              <a:off x="8177926" y="2797150"/>
              <a:ext cx="539910" cy="1628625"/>
              <a:chOff x="8047400" y="2554475"/>
              <a:chExt cx="539910" cy="1628625"/>
            </a:xfrm>
          </p:grpSpPr>
          <p:sp>
            <p:nvSpPr>
              <p:cNvPr id="1113" name="Google Shape;1113;p17"/>
              <p:cNvSpPr/>
              <p:nvPr/>
            </p:nvSpPr>
            <p:spPr>
              <a:xfrm>
                <a:off x="804740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816162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5" name="Google Shape;1115;p17"/>
            <p:cNvGrpSpPr/>
            <p:nvPr/>
          </p:nvGrpSpPr>
          <p:grpSpPr>
            <a:xfrm flipH="1">
              <a:off x="7693900" y="3275958"/>
              <a:ext cx="441754" cy="1332541"/>
              <a:chOff x="7543750" y="2554475"/>
              <a:chExt cx="539910" cy="1628625"/>
            </a:xfrm>
          </p:grpSpPr>
          <p:sp>
            <p:nvSpPr>
              <p:cNvPr id="1116" name="Google Shape;1116;p17"/>
              <p:cNvSpPr/>
              <p:nvPr/>
            </p:nvSpPr>
            <p:spPr>
              <a:xfrm>
                <a:off x="754375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765797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8" name="Google Shape;1118;p1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7"/>
          <p:cNvSpPr txBox="1">
            <a:spLocks noGrp="1"/>
          </p:cNvSpPr>
          <p:nvPr>
            <p:ph type="subTitle" idx="1"/>
          </p:nvPr>
        </p:nvSpPr>
        <p:spPr>
          <a:xfrm>
            <a:off x="1876100" y="1017725"/>
            <a:ext cx="53919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1120" name="Google Shape;1120;p17"/>
          <p:cNvGrpSpPr/>
          <p:nvPr/>
        </p:nvGrpSpPr>
        <p:grpSpPr>
          <a:xfrm>
            <a:off x="-1896498" y="-1138525"/>
            <a:ext cx="13381923" cy="7622707"/>
            <a:chOff x="-1896498" y="-1138525"/>
            <a:chExt cx="13381923" cy="7622707"/>
          </a:xfrm>
        </p:grpSpPr>
        <p:sp>
          <p:nvSpPr>
            <p:cNvPr id="1121" name="Google Shape;1121;p17"/>
            <p:cNvSpPr/>
            <p:nvPr/>
          </p:nvSpPr>
          <p:spPr>
            <a:xfrm rot="1708254">
              <a:off x="7756667" y="3382165"/>
              <a:ext cx="3346513" cy="245266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7"/>
            <p:cNvSpPr/>
            <p:nvPr/>
          </p:nvSpPr>
          <p:spPr>
            <a:xfrm rot="8991455">
              <a:off x="-1499016" y="-450367"/>
              <a:ext cx="3414760" cy="2502656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17"/>
          <p:cNvGrpSpPr/>
          <p:nvPr/>
        </p:nvGrpSpPr>
        <p:grpSpPr>
          <a:xfrm>
            <a:off x="5881431" y="4383763"/>
            <a:ext cx="4543005" cy="1841860"/>
            <a:chOff x="3616175" y="871400"/>
            <a:chExt cx="4165601" cy="1065213"/>
          </a:xfrm>
        </p:grpSpPr>
        <p:sp>
          <p:nvSpPr>
            <p:cNvPr id="1124" name="Google Shape;1124;p17"/>
            <p:cNvSpPr/>
            <p:nvPr/>
          </p:nvSpPr>
          <p:spPr>
            <a:xfrm>
              <a:off x="3616175" y="871400"/>
              <a:ext cx="4165601" cy="730250"/>
            </a:xfrm>
            <a:custGeom>
              <a:avLst/>
              <a:gdLst/>
              <a:ahLst/>
              <a:cxnLst/>
              <a:rect l="l" t="t" r="r" b="b"/>
              <a:pathLst>
                <a:path w="1931" h="338" extrusionOk="0">
                  <a:moveTo>
                    <a:pt x="1931" y="338"/>
                  </a:moveTo>
                  <a:cubicBezTo>
                    <a:pt x="1931" y="338"/>
                    <a:pt x="1631" y="0"/>
                    <a:pt x="986" y="0"/>
                  </a:cubicBezTo>
                  <a:cubicBezTo>
                    <a:pt x="341" y="0"/>
                    <a:pt x="0" y="338"/>
                    <a:pt x="0" y="338"/>
                  </a:cubicBezTo>
                  <a:lnTo>
                    <a:pt x="1931" y="3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4946500" y="1566725"/>
              <a:ext cx="1266825" cy="369888"/>
            </a:xfrm>
            <a:custGeom>
              <a:avLst/>
              <a:gdLst/>
              <a:ahLst/>
              <a:cxnLst/>
              <a:rect l="l" t="t" r="r" b="b"/>
              <a:pathLst>
                <a:path w="587" h="171" extrusionOk="0">
                  <a:moveTo>
                    <a:pt x="18" y="171"/>
                  </a:moveTo>
                  <a:cubicBezTo>
                    <a:pt x="6" y="169"/>
                    <a:pt x="0" y="161"/>
                    <a:pt x="1" y="149"/>
                  </a:cubicBezTo>
                  <a:cubicBezTo>
                    <a:pt x="3" y="126"/>
                    <a:pt x="29" y="89"/>
                    <a:pt x="82" y="57"/>
                  </a:cubicBezTo>
                  <a:cubicBezTo>
                    <a:pt x="124" y="31"/>
                    <a:pt x="198" y="0"/>
                    <a:pt x="308" y="0"/>
                  </a:cubicBezTo>
                  <a:cubicBezTo>
                    <a:pt x="308" y="0"/>
                    <a:pt x="308" y="0"/>
                    <a:pt x="309" y="0"/>
                  </a:cubicBezTo>
                  <a:cubicBezTo>
                    <a:pt x="514" y="1"/>
                    <a:pt x="587" y="167"/>
                    <a:pt x="587" y="169"/>
                  </a:cubicBezTo>
                  <a:cubicBezTo>
                    <a:pt x="584" y="170"/>
                    <a:pt x="584" y="170"/>
                    <a:pt x="584" y="170"/>
                  </a:cubicBezTo>
                  <a:cubicBezTo>
                    <a:pt x="583" y="169"/>
                    <a:pt x="512" y="4"/>
                    <a:pt x="309" y="3"/>
                  </a:cubicBezTo>
                  <a:cubicBezTo>
                    <a:pt x="308" y="3"/>
                    <a:pt x="308" y="3"/>
                    <a:pt x="308" y="3"/>
                  </a:cubicBezTo>
                  <a:cubicBezTo>
                    <a:pt x="199" y="3"/>
                    <a:pt x="126" y="34"/>
                    <a:pt x="84" y="60"/>
                  </a:cubicBezTo>
                  <a:cubicBezTo>
                    <a:pt x="32" y="91"/>
                    <a:pt x="6" y="128"/>
                    <a:pt x="5" y="149"/>
                  </a:cubicBezTo>
                  <a:cubicBezTo>
                    <a:pt x="4" y="156"/>
                    <a:pt x="6" y="166"/>
                    <a:pt x="19" y="168"/>
                  </a:cubicBezTo>
                  <a:lnTo>
                    <a:pt x="18" y="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4765525" y="1466713"/>
              <a:ext cx="1671638" cy="422275"/>
            </a:xfrm>
            <a:custGeom>
              <a:avLst/>
              <a:gdLst/>
              <a:ahLst/>
              <a:cxnLst/>
              <a:rect l="l" t="t" r="r" b="b"/>
              <a:pathLst>
                <a:path w="775" h="195" extrusionOk="0">
                  <a:moveTo>
                    <a:pt x="11" y="195"/>
                  </a:moveTo>
                  <a:cubicBezTo>
                    <a:pt x="4" y="194"/>
                    <a:pt x="0" y="189"/>
                    <a:pt x="0" y="180"/>
                  </a:cubicBezTo>
                  <a:cubicBezTo>
                    <a:pt x="4" y="138"/>
                    <a:pt x="135" y="0"/>
                    <a:pt x="400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541" y="0"/>
                    <a:pt x="635" y="52"/>
                    <a:pt x="690" y="96"/>
                  </a:cubicBezTo>
                  <a:cubicBezTo>
                    <a:pt x="749" y="144"/>
                    <a:pt x="775" y="192"/>
                    <a:pt x="775" y="193"/>
                  </a:cubicBezTo>
                  <a:cubicBezTo>
                    <a:pt x="772" y="194"/>
                    <a:pt x="772" y="194"/>
                    <a:pt x="772" y="194"/>
                  </a:cubicBezTo>
                  <a:cubicBezTo>
                    <a:pt x="772" y="194"/>
                    <a:pt x="746" y="146"/>
                    <a:pt x="687" y="99"/>
                  </a:cubicBezTo>
                  <a:cubicBezTo>
                    <a:pt x="633" y="55"/>
                    <a:pt x="540" y="3"/>
                    <a:pt x="401" y="3"/>
                  </a:cubicBezTo>
                  <a:cubicBezTo>
                    <a:pt x="401" y="3"/>
                    <a:pt x="401" y="3"/>
                    <a:pt x="400" y="3"/>
                  </a:cubicBezTo>
                  <a:cubicBezTo>
                    <a:pt x="137" y="3"/>
                    <a:pt x="7" y="139"/>
                    <a:pt x="4" y="180"/>
                  </a:cubicBezTo>
                  <a:cubicBezTo>
                    <a:pt x="3" y="187"/>
                    <a:pt x="6" y="191"/>
                    <a:pt x="12" y="192"/>
                  </a:cubicBezTo>
                  <a:lnTo>
                    <a:pt x="11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7"/>
            <p:cNvSpPr/>
            <p:nvPr/>
          </p:nvSpPr>
          <p:spPr>
            <a:xfrm>
              <a:off x="4578200" y="1366700"/>
              <a:ext cx="2082800" cy="474663"/>
            </a:xfrm>
            <a:custGeom>
              <a:avLst/>
              <a:gdLst/>
              <a:ahLst/>
              <a:cxnLst/>
              <a:rect l="l" t="t" r="r" b="b"/>
              <a:pathLst>
                <a:path w="966" h="220" extrusionOk="0">
                  <a:moveTo>
                    <a:pt x="8" y="220"/>
                  </a:moveTo>
                  <a:cubicBezTo>
                    <a:pt x="3" y="220"/>
                    <a:pt x="0" y="216"/>
                    <a:pt x="0" y="210"/>
                  </a:cubicBezTo>
                  <a:cubicBezTo>
                    <a:pt x="4" y="168"/>
                    <a:pt x="172" y="0"/>
                    <a:pt x="496" y="0"/>
                  </a:cubicBezTo>
                  <a:cubicBezTo>
                    <a:pt x="496" y="0"/>
                    <a:pt x="497" y="0"/>
                    <a:pt x="497" y="0"/>
                  </a:cubicBezTo>
                  <a:cubicBezTo>
                    <a:pt x="669" y="1"/>
                    <a:pt x="787" y="60"/>
                    <a:pt x="856" y="109"/>
                  </a:cubicBezTo>
                  <a:cubicBezTo>
                    <a:pt x="931" y="163"/>
                    <a:pt x="966" y="217"/>
                    <a:pt x="966" y="218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63" y="219"/>
                    <a:pt x="929" y="165"/>
                    <a:pt x="854" y="112"/>
                  </a:cubicBezTo>
                  <a:cubicBezTo>
                    <a:pt x="786" y="63"/>
                    <a:pt x="668" y="4"/>
                    <a:pt x="497" y="4"/>
                  </a:cubicBezTo>
                  <a:cubicBezTo>
                    <a:pt x="497" y="4"/>
                    <a:pt x="496" y="4"/>
                    <a:pt x="496" y="4"/>
                  </a:cubicBezTo>
                  <a:cubicBezTo>
                    <a:pt x="323" y="4"/>
                    <a:pt x="202" y="52"/>
                    <a:pt x="131" y="92"/>
                  </a:cubicBezTo>
                  <a:cubicBezTo>
                    <a:pt x="50" y="138"/>
                    <a:pt x="5" y="190"/>
                    <a:pt x="4" y="210"/>
                  </a:cubicBezTo>
                  <a:cubicBezTo>
                    <a:pt x="3" y="216"/>
                    <a:pt x="6" y="217"/>
                    <a:pt x="8" y="217"/>
                  </a:cubicBezTo>
                  <a:lnTo>
                    <a:pt x="8" y="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7"/>
            <p:cNvSpPr/>
            <p:nvPr/>
          </p:nvSpPr>
          <p:spPr>
            <a:xfrm>
              <a:off x="4389288" y="1266688"/>
              <a:ext cx="2497137" cy="528638"/>
            </a:xfrm>
            <a:custGeom>
              <a:avLst/>
              <a:gdLst/>
              <a:ahLst/>
              <a:cxnLst/>
              <a:rect l="l" t="t" r="r" b="b"/>
              <a:pathLst>
                <a:path w="1158" h="245" extrusionOk="0">
                  <a:moveTo>
                    <a:pt x="5" y="245"/>
                  </a:moveTo>
                  <a:cubicBezTo>
                    <a:pt x="2" y="244"/>
                    <a:pt x="0" y="241"/>
                    <a:pt x="0" y="238"/>
                  </a:cubicBezTo>
                  <a:cubicBezTo>
                    <a:pt x="2" y="220"/>
                    <a:pt x="54" y="160"/>
                    <a:pt x="153" y="105"/>
                  </a:cubicBezTo>
                  <a:cubicBezTo>
                    <a:pt x="240" y="57"/>
                    <a:pt x="387" y="0"/>
                    <a:pt x="593" y="0"/>
                  </a:cubicBezTo>
                  <a:cubicBezTo>
                    <a:pt x="593" y="0"/>
                    <a:pt x="593" y="0"/>
                    <a:pt x="594" y="0"/>
                  </a:cubicBezTo>
                  <a:cubicBezTo>
                    <a:pt x="798" y="0"/>
                    <a:pt x="940" y="66"/>
                    <a:pt x="1024" y="121"/>
                  </a:cubicBezTo>
                  <a:cubicBezTo>
                    <a:pt x="1115" y="181"/>
                    <a:pt x="1158" y="241"/>
                    <a:pt x="1158" y="242"/>
                  </a:cubicBezTo>
                  <a:cubicBezTo>
                    <a:pt x="1156" y="244"/>
                    <a:pt x="1156" y="244"/>
                    <a:pt x="1156" y="244"/>
                  </a:cubicBezTo>
                  <a:cubicBezTo>
                    <a:pt x="1155" y="243"/>
                    <a:pt x="1112" y="183"/>
                    <a:pt x="1022" y="124"/>
                  </a:cubicBezTo>
                  <a:cubicBezTo>
                    <a:pt x="939" y="69"/>
                    <a:pt x="797" y="4"/>
                    <a:pt x="594" y="4"/>
                  </a:cubicBezTo>
                  <a:cubicBezTo>
                    <a:pt x="593" y="4"/>
                    <a:pt x="593" y="4"/>
                    <a:pt x="593" y="4"/>
                  </a:cubicBezTo>
                  <a:cubicBezTo>
                    <a:pt x="388" y="4"/>
                    <a:pt x="242" y="60"/>
                    <a:pt x="155" y="108"/>
                  </a:cubicBezTo>
                  <a:cubicBezTo>
                    <a:pt x="57" y="162"/>
                    <a:pt x="5" y="220"/>
                    <a:pt x="4" y="238"/>
                  </a:cubicBezTo>
                  <a:cubicBezTo>
                    <a:pt x="3" y="240"/>
                    <a:pt x="4" y="241"/>
                    <a:pt x="5" y="241"/>
                  </a:cubicBezTo>
                  <a:lnTo>
                    <a:pt x="5" y="2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4197200" y="1166675"/>
              <a:ext cx="2913063" cy="581025"/>
            </a:xfrm>
            <a:custGeom>
              <a:avLst/>
              <a:gdLst/>
              <a:ahLst/>
              <a:cxnLst/>
              <a:rect l="l" t="t" r="r" b="b"/>
              <a:pathLst>
                <a:path w="1351" h="269" extrusionOk="0">
                  <a:moveTo>
                    <a:pt x="3" y="269"/>
                  </a:moveTo>
                  <a:cubicBezTo>
                    <a:pt x="1" y="268"/>
                    <a:pt x="0" y="267"/>
                    <a:pt x="0" y="264"/>
                  </a:cubicBezTo>
                  <a:cubicBezTo>
                    <a:pt x="1" y="249"/>
                    <a:pt x="63" y="183"/>
                    <a:pt x="178" y="121"/>
                  </a:cubicBezTo>
                  <a:cubicBezTo>
                    <a:pt x="281" y="66"/>
                    <a:pt x="453" y="0"/>
                    <a:pt x="691" y="0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928" y="0"/>
                    <a:pt x="1095" y="72"/>
                    <a:pt x="1193" y="133"/>
                  </a:cubicBezTo>
                  <a:cubicBezTo>
                    <a:pt x="1300" y="199"/>
                    <a:pt x="1351" y="265"/>
                    <a:pt x="1351" y="266"/>
                  </a:cubicBezTo>
                  <a:cubicBezTo>
                    <a:pt x="1349" y="268"/>
                    <a:pt x="1349" y="268"/>
                    <a:pt x="1349" y="268"/>
                  </a:cubicBezTo>
                  <a:cubicBezTo>
                    <a:pt x="1348" y="267"/>
                    <a:pt x="1297" y="201"/>
                    <a:pt x="1191" y="136"/>
                  </a:cubicBezTo>
                  <a:cubicBezTo>
                    <a:pt x="1093" y="75"/>
                    <a:pt x="927" y="3"/>
                    <a:pt x="691" y="3"/>
                  </a:cubicBezTo>
                  <a:cubicBezTo>
                    <a:pt x="691" y="3"/>
                    <a:pt x="691" y="3"/>
                    <a:pt x="691" y="3"/>
                  </a:cubicBezTo>
                  <a:cubicBezTo>
                    <a:pt x="463" y="3"/>
                    <a:pt x="296" y="64"/>
                    <a:pt x="196" y="115"/>
                  </a:cubicBezTo>
                  <a:cubicBezTo>
                    <a:pt x="79" y="175"/>
                    <a:pt x="16" y="240"/>
                    <a:pt x="5" y="260"/>
                  </a:cubicBezTo>
                  <a:cubicBezTo>
                    <a:pt x="3" y="264"/>
                    <a:pt x="3" y="265"/>
                    <a:pt x="3" y="265"/>
                  </a:cubicBezTo>
                  <a:lnTo>
                    <a:pt x="3" y="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4001938" y="1068250"/>
              <a:ext cx="3332163" cy="631825"/>
            </a:xfrm>
            <a:custGeom>
              <a:avLst/>
              <a:gdLst/>
              <a:ahLst/>
              <a:cxnLst/>
              <a:rect l="l" t="t" r="r" b="b"/>
              <a:pathLst>
                <a:path w="1545" h="293" extrusionOk="0">
                  <a:moveTo>
                    <a:pt x="2" y="293"/>
                  </a:moveTo>
                  <a:cubicBezTo>
                    <a:pt x="1" y="293"/>
                    <a:pt x="0" y="292"/>
                    <a:pt x="0" y="290"/>
                  </a:cubicBezTo>
                  <a:cubicBezTo>
                    <a:pt x="1" y="278"/>
                    <a:pt x="75" y="204"/>
                    <a:pt x="203" y="137"/>
                  </a:cubicBezTo>
                  <a:cubicBezTo>
                    <a:pt x="321" y="74"/>
                    <a:pt x="520" y="0"/>
                    <a:pt x="790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1059" y="0"/>
                    <a:pt x="1250" y="79"/>
                    <a:pt x="1363" y="145"/>
                  </a:cubicBezTo>
                  <a:cubicBezTo>
                    <a:pt x="1485" y="216"/>
                    <a:pt x="1545" y="289"/>
                    <a:pt x="1545" y="290"/>
                  </a:cubicBezTo>
                  <a:cubicBezTo>
                    <a:pt x="1543" y="292"/>
                    <a:pt x="1543" y="292"/>
                    <a:pt x="1543" y="292"/>
                  </a:cubicBezTo>
                  <a:cubicBezTo>
                    <a:pt x="1542" y="291"/>
                    <a:pt x="1483" y="219"/>
                    <a:pt x="1361" y="148"/>
                  </a:cubicBezTo>
                  <a:cubicBezTo>
                    <a:pt x="1248" y="82"/>
                    <a:pt x="1058" y="3"/>
                    <a:pt x="790" y="3"/>
                  </a:cubicBezTo>
                  <a:cubicBezTo>
                    <a:pt x="790" y="3"/>
                    <a:pt x="790" y="3"/>
                    <a:pt x="790" y="3"/>
                  </a:cubicBezTo>
                  <a:cubicBezTo>
                    <a:pt x="391" y="3"/>
                    <a:pt x="119" y="169"/>
                    <a:pt x="22" y="267"/>
                  </a:cubicBezTo>
                  <a:cubicBezTo>
                    <a:pt x="7" y="283"/>
                    <a:pt x="4" y="289"/>
                    <a:pt x="4" y="290"/>
                  </a:cubicBezTo>
                  <a:cubicBezTo>
                    <a:pt x="4" y="290"/>
                    <a:pt x="3" y="289"/>
                    <a:pt x="3" y="289"/>
                  </a:cubicBezTo>
                  <a:lnTo>
                    <a:pt x="2" y="2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3808263" y="966650"/>
              <a:ext cx="3751262" cy="685800"/>
            </a:xfrm>
            <a:custGeom>
              <a:avLst/>
              <a:gdLst/>
              <a:ahLst/>
              <a:cxnLst/>
              <a:rect l="l" t="t" r="r" b="b"/>
              <a:pathLst>
                <a:path w="1739" h="318" extrusionOk="0">
                  <a:moveTo>
                    <a:pt x="2" y="318"/>
                  </a:moveTo>
                  <a:cubicBezTo>
                    <a:pt x="0" y="316"/>
                    <a:pt x="0" y="316"/>
                    <a:pt x="0" y="316"/>
                  </a:cubicBezTo>
                  <a:cubicBezTo>
                    <a:pt x="0" y="310"/>
                    <a:pt x="75" y="232"/>
                    <a:pt x="227" y="154"/>
                  </a:cubicBezTo>
                  <a:cubicBezTo>
                    <a:pt x="362" y="84"/>
                    <a:pt x="587" y="0"/>
                    <a:pt x="888" y="0"/>
                  </a:cubicBezTo>
                  <a:cubicBezTo>
                    <a:pt x="888" y="0"/>
                    <a:pt x="888" y="0"/>
                    <a:pt x="889" y="0"/>
                  </a:cubicBezTo>
                  <a:cubicBezTo>
                    <a:pt x="1190" y="0"/>
                    <a:pt x="1405" y="86"/>
                    <a:pt x="1533" y="158"/>
                  </a:cubicBezTo>
                  <a:cubicBezTo>
                    <a:pt x="1671" y="235"/>
                    <a:pt x="1739" y="314"/>
                    <a:pt x="1739" y="315"/>
                  </a:cubicBezTo>
                  <a:cubicBezTo>
                    <a:pt x="1737" y="317"/>
                    <a:pt x="1737" y="317"/>
                    <a:pt x="1737" y="317"/>
                  </a:cubicBezTo>
                  <a:cubicBezTo>
                    <a:pt x="1736" y="316"/>
                    <a:pt x="1669" y="238"/>
                    <a:pt x="1531" y="160"/>
                  </a:cubicBezTo>
                  <a:cubicBezTo>
                    <a:pt x="1404" y="89"/>
                    <a:pt x="1189" y="4"/>
                    <a:pt x="889" y="4"/>
                  </a:cubicBezTo>
                  <a:cubicBezTo>
                    <a:pt x="889" y="4"/>
                    <a:pt x="888" y="4"/>
                    <a:pt x="888" y="4"/>
                  </a:cubicBezTo>
                  <a:cubicBezTo>
                    <a:pt x="589" y="4"/>
                    <a:pt x="366" y="86"/>
                    <a:pt x="232" y="155"/>
                  </a:cubicBezTo>
                  <a:cubicBezTo>
                    <a:pt x="85" y="230"/>
                    <a:pt x="6" y="309"/>
                    <a:pt x="3" y="316"/>
                  </a:cubicBezTo>
                  <a:cubicBezTo>
                    <a:pt x="3" y="316"/>
                    <a:pt x="3" y="316"/>
                    <a:pt x="3" y="315"/>
                  </a:cubicBezTo>
                  <a:cubicBezTo>
                    <a:pt x="2" y="316"/>
                    <a:pt x="2" y="316"/>
                    <a:pt x="2" y="316"/>
                  </a:cubicBezTo>
                  <a:lnTo>
                    <a:pt x="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17"/>
          <p:cNvGrpSpPr/>
          <p:nvPr/>
        </p:nvGrpSpPr>
        <p:grpSpPr>
          <a:xfrm>
            <a:off x="889326" y="1515315"/>
            <a:ext cx="7828505" cy="2717719"/>
            <a:chOff x="889326" y="1515315"/>
            <a:chExt cx="7828505" cy="2717719"/>
          </a:xfrm>
        </p:grpSpPr>
        <p:sp>
          <p:nvSpPr>
            <p:cNvPr id="1133" name="Google Shape;1133;p17"/>
            <p:cNvSpPr/>
            <p:nvPr/>
          </p:nvSpPr>
          <p:spPr>
            <a:xfrm rot="-6395770">
              <a:off x="912046" y="192564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7"/>
            <p:cNvSpPr/>
            <p:nvPr/>
          </p:nvSpPr>
          <p:spPr>
            <a:xfrm rot="9374665">
              <a:off x="8565670" y="1535170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7"/>
            <p:cNvSpPr/>
            <p:nvPr/>
          </p:nvSpPr>
          <p:spPr>
            <a:xfrm rot="7372728">
              <a:off x="6975095" y="4068370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7"/>
          <p:cNvGrpSpPr/>
          <p:nvPr/>
        </p:nvGrpSpPr>
        <p:grpSpPr>
          <a:xfrm>
            <a:off x="648510" y="332207"/>
            <a:ext cx="1395515" cy="4514640"/>
            <a:chOff x="648510" y="332207"/>
            <a:chExt cx="1395515" cy="4514640"/>
          </a:xfrm>
        </p:grpSpPr>
        <p:grpSp>
          <p:nvGrpSpPr>
            <p:cNvPr id="1137" name="Google Shape;1137;p17"/>
            <p:cNvGrpSpPr/>
            <p:nvPr/>
          </p:nvGrpSpPr>
          <p:grpSpPr>
            <a:xfrm>
              <a:off x="648510" y="4684532"/>
              <a:ext cx="414990" cy="162315"/>
              <a:chOff x="2449035" y="2357907"/>
              <a:chExt cx="414990" cy="162315"/>
            </a:xfrm>
          </p:grpSpPr>
          <p:sp>
            <p:nvSpPr>
              <p:cNvPr id="1138" name="Google Shape;1138;p17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17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7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7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7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7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7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7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6" name="Google Shape;1146;p17"/>
            <p:cNvGrpSpPr/>
            <p:nvPr/>
          </p:nvGrpSpPr>
          <p:grpSpPr>
            <a:xfrm>
              <a:off x="1629035" y="332207"/>
              <a:ext cx="414990" cy="162315"/>
              <a:chOff x="2449035" y="2357907"/>
              <a:chExt cx="414990" cy="162315"/>
            </a:xfrm>
          </p:grpSpPr>
          <p:sp>
            <p:nvSpPr>
              <p:cNvPr id="1147" name="Google Shape;1147;p17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7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7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7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7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7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7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7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5" name="Google Shape;1155;p17"/>
          <p:cNvGrpSpPr/>
          <p:nvPr/>
        </p:nvGrpSpPr>
        <p:grpSpPr>
          <a:xfrm>
            <a:off x="1" y="483907"/>
            <a:ext cx="1200917" cy="2087846"/>
            <a:chOff x="1" y="483907"/>
            <a:chExt cx="1200917" cy="2087846"/>
          </a:xfrm>
        </p:grpSpPr>
        <p:grpSp>
          <p:nvGrpSpPr>
            <p:cNvPr id="1156" name="Google Shape;1156;p17"/>
            <p:cNvGrpSpPr/>
            <p:nvPr/>
          </p:nvGrpSpPr>
          <p:grpSpPr>
            <a:xfrm rot="2052966">
              <a:off x="583160" y="548917"/>
              <a:ext cx="421583" cy="618477"/>
              <a:chOff x="455088" y="2585188"/>
              <a:chExt cx="866775" cy="1271587"/>
            </a:xfrm>
          </p:grpSpPr>
          <p:sp>
            <p:nvSpPr>
              <p:cNvPr id="1157" name="Google Shape;1157;p17"/>
              <p:cNvSpPr/>
              <p:nvPr/>
            </p:nvSpPr>
            <p:spPr>
              <a:xfrm>
                <a:off x="455088" y="2585188"/>
                <a:ext cx="866775" cy="10334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4" extrusionOk="0">
                    <a:moveTo>
                      <a:pt x="106" y="269"/>
                    </a:moveTo>
                    <a:cubicBezTo>
                      <a:pt x="148" y="269"/>
                      <a:pt x="148" y="269"/>
                      <a:pt x="148" y="269"/>
                    </a:cubicBezTo>
                    <a:cubicBezTo>
                      <a:pt x="152" y="269"/>
                      <a:pt x="155" y="271"/>
                      <a:pt x="158" y="274"/>
                    </a:cubicBezTo>
                    <a:cubicBezTo>
                      <a:pt x="160" y="268"/>
                      <a:pt x="161" y="261"/>
                      <a:pt x="161" y="253"/>
                    </a:cubicBezTo>
                    <a:cubicBezTo>
                      <a:pt x="161" y="219"/>
                      <a:pt x="230" y="195"/>
                      <a:pt x="230" y="115"/>
                    </a:cubicBezTo>
                    <a:cubicBezTo>
                      <a:pt x="230" y="52"/>
                      <a:pt x="179" y="0"/>
                      <a:pt x="115" y="0"/>
                    </a:cubicBezTo>
                    <a:cubicBezTo>
                      <a:pt x="51" y="0"/>
                      <a:pt x="0" y="52"/>
                      <a:pt x="0" y="115"/>
                    </a:cubicBezTo>
                    <a:cubicBezTo>
                      <a:pt x="0" y="197"/>
                      <a:pt x="69" y="220"/>
                      <a:pt x="69" y="253"/>
                    </a:cubicBezTo>
                    <a:cubicBezTo>
                      <a:pt x="69" y="260"/>
                      <a:pt x="70" y="267"/>
                      <a:pt x="72" y="272"/>
                    </a:cubicBezTo>
                    <a:cubicBezTo>
                      <a:pt x="74" y="270"/>
                      <a:pt x="77" y="269"/>
                      <a:pt x="80" y="269"/>
                    </a:cubicBezTo>
                    <a:lnTo>
                      <a:pt x="106" y="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17"/>
              <p:cNvSpPr/>
              <p:nvPr/>
            </p:nvSpPr>
            <p:spPr>
              <a:xfrm>
                <a:off x="704326" y="2894750"/>
                <a:ext cx="384175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3" extrusionOk="0">
                    <a:moveTo>
                      <a:pt x="43" y="211"/>
                    </a:moveTo>
                    <a:cubicBezTo>
                      <a:pt x="84" y="211"/>
                      <a:pt x="84" y="211"/>
                      <a:pt x="84" y="211"/>
                    </a:cubicBezTo>
                    <a:cubicBezTo>
                      <a:pt x="86" y="211"/>
                      <a:pt x="88" y="212"/>
                      <a:pt x="90" y="213"/>
                    </a:cubicBezTo>
                    <a:cubicBezTo>
                      <a:pt x="93" y="210"/>
                      <a:pt x="96" y="206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8"/>
                      <a:pt x="94" y="194"/>
                      <a:pt x="92" y="192"/>
                    </a:cubicBezTo>
                    <a:cubicBezTo>
                      <a:pt x="89" y="189"/>
                      <a:pt x="86" y="187"/>
                      <a:pt x="82" y="187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4" y="67"/>
                      <a:pt x="92" y="74"/>
                      <a:pt x="102" y="0"/>
                    </a:cubicBezTo>
                    <a:cubicBezTo>
                      <a:pt x="102" y="0"/>
                      <a:pt x="57" y="27"/>
                      <a:pt x="51" y="74"/>
                    </a:cubicBezTo>
                    <a:cubicBezTo>
                      <a:pt x="51" y="74"/>
                      <a:pt x="49" y="51"/>
                      <a:pt x="6" y="28"/>
                    </a:cubicBezTo>
                    <a:cubicBezTo>
                      <a:pt x="6" y="28"/>
                      <a:pt x="19" y="54"/>
                      <a:pt x="22" y="70"/>
                    </a:cubicBezTo>
                    <a:cubicBezTo>
                      <a:pt x="25" y="85"/>
                      <a:pt x="40" y="93"/>
                      <a:pt x="40" y="93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1" y="187"/>
                      <a:pt x="8" y="188"/>
                      <a:pt x="6" y="190"/>
                    </a:cubicBezTo>
                    <a:cubicBezTo>
                      <a:pt x="2" y="192"/>
                      <a:pt x="0" y="197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2" y="211"/>
                      <a:pt x="6" y="213"/>
                    </a:cubicBezTo>
                    <a:cubicBezTo>
                      <a:pt x="9" y="212"/>
                      <a:pt x="11" y="211"/>
                      <a:pt x="14" y="211"/>
                    </a:cubicBezTo>
                    <a:lnTo>
                      <a:pt x="43" y="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17"/>
              <p:cNvSpPr/>
              <p:nvPr/>
            </p:nvSpPr>
            <p:spPr>
              <a:xfrm>
                <a:off x="704326" y="3690088"/>
                <a:ext cx="36830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" extrusionOk="0">
                    <a:moveTo>
                      <a:pt x="98" y="12"/>
                    </a:moveTo>
                    <a:cubicBezTo>
                      <a:pt x="98" y="8"/>
                      <a:pt x="95" y="4"/>
                      <a:pt x="90" y="2"/>
                    </a:cubicBezTo>
                    <a:cubicBezTo>
                      <a:pt x="88" y="1"/>
                      <a:pt x="86" y="0"/>
                      <a:pt x="8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9" y="1"/>
                      <a:pt x="6" y="2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18"/>
                      <a:pt x="6" y="24"/>
                      <a:pt x="1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8" y="18"/>
                      <a:pt x="98" y="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17"/>
              <p:cNvSpPr/>
              <p:nvPr/>
            </p:nvSpPr>
            <p:spPr>
              <a:xfrm>
                <a:off x="704326" y="3780575"/>
                <a:ext cx="368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0" extrusionOk="0">
                    <a:moveTo>
                      <a:pt x="14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6"/>
                      <a:pt x="6" y="20"/>
                      <a:pt x="1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2" y="20"/>
                      <a:pt x="98" y="16"/>
                      <a:pt x="98" y="10"/>
                    </a:cubicBezTo>
                    <a:cubicBezTo>
                      <a:pt x="98" y="5"/>
                      <a:pt x="92" y="0"/>
                      <a:pt x="8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1" name="Google Shape;1161;p17"/>
            <p:cNvGrpSpPr/>
            <p:nvPr/>
          </p:nvGrpSpPr>
          <p:grpSpPr>
            <a:xfrm rot="-1141536">
              <a:off x="183729" y="1203645"/>
              <a:ext cx="833462" cy="1266861"/>
              <a:chOff x="2591863" y="1039725"/>
              <a:chExt cx="833438" cy="1266825"/>
            </a:xfrm>
          </p:grpSpPr>
          <p:sp>
            <p:nvSpPr>
              <p:cNvPr id="1162" name="Google Shape;1162;p17"/>
              <p:cNvSpPr/>
              <p:nvPr/>
            </p:nvSpPr>
            <p:spPr>
              <a:xfrm>
                <a:off x="2823625" y="1456075"/>
                <a:ext cx="132600" cy="132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63" name="Google Shape;1163;p17"/>
              <p:cNvSpPr/>
              <p:nvPr/>
            </p:nvSpPr>
            <p:spPr>
              <a:xfrm>
                <a:off x="2852213" y="1525500"/>
                <a:ext cx="65088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207" extrusionOk="0">
                    <a:moveTo>
                      <a:pt x="12" y="2"/>
                    </a:moveTo>
                    <a:cubicBezTo>
                      <a:pt x="12" y="1"/>
                      <a:pt x="12" y="1"/>
                      <a:pt x="12" y="0"/>
                    </a:cubicBezTo>
                    <a:cubicBezTo>
                      <a:pt x="9" y="1"/>
                      <a:pt x="7" y="1"/>
                      <a:pt x="4" y="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17" y="207"/>
                      <a:pt x="17" y="207"/>
                      <a:pt x="17" y="20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17"/>
              <p:cNvSpPr/>
              <p:nvPr/>
            </p:nvSpPr>
            <p:spPr>
              <a:xfrm>
                <a:off x="2909363" y="1469938"/>
                <a:ext cx="515938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4" extrusionOk="0">
                    <a:moveTo>
                      <a:pt x="0" y="11"/>
                    </a:moveTo>
                    <a:cubicBezTo>
                      <a:pt x="1" y="12"/>
                      <a:pt x="2" y="13"/>
                      <a:pt x="1" y="15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3" y="18"/>
                      <a:pt x="6" y="19"/>
                      <a:pt x="9" y="20"/>
                    </a:cubicBezTo>
                    <a:cubicBezTo>
                      <a:pt x="20" y="25"/>
                      <a:pt x="40" y="31"/>
                      <a:pt x="65" y="32"/>
                    </a:cubicBezTo>
                    <a:cubicBezTo>
                      <a:pt x="98" y="34"/>
                      <a:pt x="137" y="21"/>
                      <a:pt x="137" y="21"/>
                    </a:cubicBezTo>
                    <a:cubicBezTo>
                      <a:pt x="137" y="21"/>
                      <a:pt x="106" y="6"/>
                      <a:pt x="64" y="2"/>
                    </a:cubicBezTo>
                    <a:cubicBezTo>
                      <a:pt x="40" y="0"/>
                      <a:pt x="20" y="4"/>
                      <a:pt x="8" y="8"/>
                    </a:cubicBezTo>
                    <a:cubicBezTo>
                      <a:pt x="5" y="9"/>
                      <a:pt x="2" y="10"/>
                      <a:pt x="0" y="1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17"/>
              <p:cNvSpPr/>
              <p:nvPr/>
            </p:nvSpPr>
            <p:spPr>
              <a:xfrm>
                <a:off x="2591863" y="1536613"/>
                <a:ext cx="295275" cy="434975"/>
              </a:xfrm>
              <a:custGeom>
                <a:avLst/>
                <a:gdLst/>
                <a:ahLst/>
                <a:cxnLst/>
                <a:rect l="l" t="t" r="r" b="b"/>
                <a:pathLst>
                  <a:path w="78" h="115" extrusionOk="0">
                    <a:moveTo>
                      <a:pt x="72" y="0"/>
                    </a:moveTo>
                    <a:cubicBezTo>
                      <a:pt x="70" y="1"/>
                      <a:pt x="68" y="2"/>
                      <a:pt x="66" y="4"/>
                    </a:cubicBezTo>
                    <a:cubicBezTo>
                      <a:pt x="65" y="5"/>
                      <a:pt x="65" y="5"/>
                      <a:pt x="64" y="5"/>
                    </a:cubicBezTo>
                    <a:cubicBezTo>
                      <a:pt x="54" y="13"/>
                      <a:pt x="40" y="27"/>
                      <a:pt x="27" y="47"/>
                    </a:cubicBezTo>
                    <a:cubicBezTo>
                      <a:pt x="9" y="75"/>
                      <a:pt x="0" y="115"/>
                      <a:pt x="0" y="115"/>
                    </a:cubicBezTo>
                    <a:cubicBezTo>
                      <a:pt x="0" y="115"/>
                      <a:pt x="30" y="96"/>
                      <a:pt x="54" y="61"/>
                    </a:cubicBezTo>
                    <a:cubicBezTo>
                      <a:pt x="67" y="42"/>
                      <a:pt x="73" y="24"/>
                      <a:pt x="76" y="11"/>
                    </a:cubicBezTo>
                    <a:cubicBezTo>
                      <a:pt x="77" y="8"/>
                      <a:pt x="77" y="6"/>
                      <a:pt x="78" y="3"/>
                    </a:cubicBezTo>
                    <a:cubicBezTo>
                      <a:pt x="75" y="3"/>
                      <a:pt x="73" y="2"/>
                      <a:pt x="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17"/>
              <p:cNvSpPr/>
              <p:nvPr/>
            </p:nvSpPr>
            <p:spPr>
              <a:xfrm>
                <a:off x="2649013" y="1039725"/>
                <a:ext cx="238125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63" h="124" extrusionOk="0">
                    <a:moveTo>
                      <a:pt x="63" y="122"/>
                    </a:moveTo>
                    <a:cubicBezTo>
                      <a:pt x="63" y="119"/>
                      <a:pt x="63" y="117"/>
                      <a:pt x="62" y="113"/>
                    </a:cubicBezTo>
                    <a:cubicBezTo>
                      <a:pt x="61" y="101"/>
                      <a:pt x="57" y="81"/>
                      <a:pt x="45" y="57"/>
                    </a:cubicBezTo>
                    <a:cubicBezTo>
                      <a:pt x="30" y="28"/>
                      <a:pt x="0" y="0"/>
                      <a:pt x="0" y="0"/>
                    </a:cubicBezTo>
                    <a:cubicBezTo>
                      <a:pt x="0" y="0"/>
                      <a:pt x="2" y="36"/>
                      <a:pt x="19" y="74"/>
                    </a:cubicBezTo>
                    <a:cubicBezTo>
                      <a:pt x="29" y="95"/>
                      <a:pt x="43" y="110"/>
                      <a:pt x="52" y="119"/>
                    </a:cubicBezTo>
                    <a:cubicBezTo>
                      <a:pt x="54" y="121"/>
                      <a:pt x="56" y="123"/>
                      <a:pt x="58" y="124"/>
                    </a:cubicBezTo>
                    <a:cubicBezTo>
                      <a:pt x="59" y="123"/>
                      <a:pt x="61" y="122"/>
                      <a:pt x="63" y="12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17"/>
              <p:cNvSpPr/>
              <p:nvPr/>
            </p:nvSpPr>
            <p:spPr>
              <a:xfrm>
                <a:off x="2857525" y="1489975"/>
                <a:ext cx="64800" cy="64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1168" name="Google Shape;1168;p17"/>
          <p:cNvGrpSpPr/>
          <p:nvPr/>
        </p:nvGrpSpPr>
        <p:grpSpPr>
          <a:xfrm>
            <a:off x="-566144" y="-106538"/>
            <a:ext cx="10056959" cy="3325687"/>
            <a:chOff x="-566144" y="-106538"/>
            <a:chExt cx="10056959" cy="3325687"/>
          </a:xfrm>
        </p:grpSpPr>
        <p:grpSp>
          <p:nvGrpSpPr>
            <p:cNvPr id="1169" name="Google Shape;1169;p17"/>
            <p:cNvGrpSpPr/>
            <p:nvPr/>
          </p:nvGrpSpPr>
          <p:grpSpPr>
            <a:xfrm rot="9966536">
              <a:off x="8352615" y="280385"/>
              <a:ext cx="1028255" cy="1041172"/>
              <a:chOff x="1328851" y="2829038"/>
              <a:chExt cx="1032888" cy="1045863"/>
            </a:xfrm>
          </p:grpSpPr>
          <p:grpSp>
            <p:nvGrpSpPr>
              <p:cNvPr id="1170" name="Google Shape;1170;p17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1171" name="Google Shape;1171;p17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17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3" name="Google Shape;1173;p17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1174" name="Google Shape;1174;p17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17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76" name="Google Shape;1176;p17"/>
            <p:cNvGrpSpPr/>
            <p:nvPr/>
          </p:nvGrpSpPr>
          <p:grpSpPr>
            <a:xfrm rot="-6001443">
              <a:off x="8182797" y="-489997"/>
              <a:ext cx="492208" cy="1515427"/>
              <a:chOff x="6208426" y="385764"/>
              <a:chExt cx="681038" cy="2097087"/>
            </a:xfrm>
          </p:grpSpPr>
          <p:sp>
            <p:nvSpPr>
              <p:cNvPr id="1177" name="Google Shape;1177;p17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17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17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17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17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7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17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17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17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17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17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8" name="Google Shape;1188;p17"/>
            <p:cNvSpPr/>
            <p:nvPr/>
          </p:nvSpPr>
          <p:spPr>
            <a:xfrm rot="7779469">
              <a:off x="-234472" y="2088974"/>
              <a:ext cx="551293" cy="1120702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p24"/>
          <p:cNvGrpSpPr/>
          <p:nvPr/>
        </p:nvGrpSpPr>
        <p:grpSpPr>
          <a:xfrm>
            <a:off x="-307905" y="-1134595"/>
            <a:ext cx="11891427" cy="7730844"/>
            <a:chOff x="-307905" y="-1134595"/>
            <a:chExt cx="11891427" cy="7730844"/>
          </a:xfrm>
        </p:grpSpPr>
        <p:sp>
          <p:nvSpPr>
            <p:cNvPr id="1645" name="Google Shape;1645;p24"/>
            <p:cNvSpPr/>
            <p:nvPr/>
          </p:nvSpPr>
          <p:spPr>
            <a:xfrm rot="-6590927">
              <a:off x="8151237" y="-362268"/>
              <a:ext cx="3383395" cy="2479696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4"/>
            <p:cNvSpPr/>
            <p:nvPr/>
          </p:nvSpPr>
          <p:spPr>
            <a:xfrm rot="4500004">
              <a:off x="-346913" y="4381535"/>
              <a:ext cx="2345466" cy="17189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7" name="Google Shape;1647;p24"/>
          <p:cNvGrpSpPr/>
          <p:nvPr/>
        </p:nvGrpSpPr>
        <p:grpSpPr>
          <a:xfrm>
            <a:off x="284201" y="926322"/>
            <a:ext cx="8351149" cy="3720481"/>
            <a:chOff x="284201" y="926322"/>
            <a:chExt cx="8351149" cy="3720481"/>
          </a:xfrm>
        </p:grpSpPr>
        <p:sp>
          <p:nvSpPr>
            <p:cNvPr id="1648" name="Google Shape;1648;p24"/>
            <p:cNvSpPr/>
            <p:nvPr/>
          </p:nvSpPr>
          <p:spPr>
            <a:xfrm rot="9374665">
              <a:off x="2577245" y="4483570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9" name="Google Shape;1649;p24"/>
            <p:cNvGrpSpPr/>
            <p:nvPr/>
          </p:nvGrpSpPr>
          <p:grpSpPr>
            <a:xfrm>
              <a:off x="284201" y="926322"/>
              <a:ext cx="8351149" cy="3537401"/>
              <a:chOff x="284201" y="926322"/>
              <a:chExt cx="8351149" cy="3537401"/>
            </a:xfrm>
          </p:grpSpPr>
          <p:sp>
            <p:nvSpPr>
              <p:cNvPr id="1650" name="Google Shape;1650;p24"/>
              <p:cNvSpPr/>
              <p:nvPr/>
            </p:nvSpPr>
            <p:spPr>
              <a:xfrm rot="-6395770">
                <a:off x="306921" y="936795"/>
                <a:ext cx="128734" cy="143378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3" extrusionOk="0">
                    <a:moveTo>
                      <a:pt x="66" y="33"/>
                    </a:moveTo>
                    <a:cubicBezTo>
                      <a:pt x="91" y="57"/>
                      <a:pt x="115" y="84"/>
                      <a:pt x="137" y="111"/>
                    </a:cubicBezTo>
                    <a:cubicBezTo>
                      <a:pt x="161" y="141"/>
                      <a:pt x="185" y="172"/>
                      <a:pt x="205" y="206"/>
                    </a:cubicBezTo>
                    <a:cubicBezTo>
                      <a:pt x="221" y="231"/>
                      <a:pt x="237" y="258"/>
                      <a:pt x="248" y="285"/>
                    </a:cubicBezTo>
                    <a:cubicBezTo>
                      <a:pt x="216" y="232"/>
                      <a:pt x="178" y="182"/>
                      <a:pt x="137" y="134"/>
                    </a:cubicBezTo>
                    <a:cubicBezTo>
                      <a:pt x="100" y="90"/>
                      <a:pt x="60" y="49"/>
                      <a:pt x="18" y="10"/>
                    </a:cubicBezTo>
                    <a:cubicBezTo>
                      <a:pt x="12" y="41"/>
                      <a:pt x="0" y="152"/>
                      <a:pt x="72" y="251"/>
                    </a:cubicBezTo>
                    <a:cubicBezTo>
                      <a:pt x="161" y="373"/>
                      <a:pt x="317" y="360"/>
                      <a:pt x="317" y="360"/>
                    </a:cubicBezTo>
                    <a:cubicBezTo>
                      <a:pt x="294" y="298"/>
                      <a:pt x="335" y="192"/>
                      <a:pt x="255" y="89"/>
                    </a:cubicBezTo>
                    <a:cubicBezTo>
                      <a:pt x="189" y="3"/>
                      <a:pt x="69" y="0"/>
                      <a:pt x="31" y="1"/>
                    </a:cubicBezTo>
                    <a:cubicBezTo>
                      <a:pt x="43" y="11"/>
                      <a:pt x="54" y="22"/>
                      <a:pt x="66" y="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4"/>
              <p:cNvSpPr/>
              <p:nvPr/>
            </p:nvSpPr>
            <p:spPr>
              <a:xfrm rot="3065476">
                <a:off x="8474770" y="4296920"/>
                <a:ext cx="128734" cy="14337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3" extrusionOk="0">
                    <a:moveTo>
                      <a:pt x="66" y="33"/>
                    </a:moveTo>
                    <a:cubicBezTo>
                      <a:pt x="91" y="57"/>
                      <a:pt x="115" y="84"/>
                      <a:pt x="137" y="111"/>
                    </a:cubicBezTo>
                    <a:cubicBezTo>
                      <a:pt x="161" y="141"/>
                      <a:pt x="185" y="172"/>
                      <a:pt x="205" y="206"/>
                    </a:cubicBezTo>
                    <a:cubicBezTo>
                      <a:pt x="221" y="231"/>
                      <a:pt x="237" y="258"/>
                      <a:pt x="248" y="285"/>
                    </a:cubicBezTo>
                    <a:cubicBezTo>
                      <a:pt x="216" y="232"/>
                      <a:pt x="178" y="182"/>
                      <a:pt x="137" y="134"/>
                    </a:cubicBezTo>
                    <a:cubicBezTo>
                      <a:pt x="100" y="90"/>
                      <a:pt x="60" y="49"/>
                      <a:pt x="18" y="10"/>
                    </a:cubicBezTo>
                    <a:cubicBezTo>
                      <a:pt x="12" y="41"/>
                      <a:pt x="0" y="152"/>
                      <a:pt x="72" y="251"/>
                    </a:cubicBezTo>
                    <a:cubicBezTo>
                      <a:pt x="161" y="373"/>
                      <a:pt x="317" y="360"/>
                      <a:pt x="317" y="360"/>
                    </a:cubicBezTo>
                    <a:cubicBezTo>
                      <a:pt x="294" y="298"/>
                      <a:pt x="335" y="192"/>
                      <a:pt x="255" y="89"/>
                    </a:cubicBezTo>
                    <a:cubicBezTo>
                      <a:pt x="189" y="3"/>
                      <a:pt x="69" y="0"/>
                      <a:pt x="31" y="1"/>
                    </a:cubicBezTo>
                    <a:cubicBezTo>
                      <a:pt x="43" y="11"/>
                      <a:pt x="54" y="22"/>
                      <a:pt x="66" y="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2" name="Google Shape;1652;p24"/>
          <p:cNvGrpSpPr/>
          <p:nvPr/>
        </p:nvGrpSpPr>
        <p:grpSpPr>
          <a:xfrm>
            <a:off x="391335" y="372682"/>
            <a:ext cx="7928515" cy="4513540"/>
            <a:chOff x="391335" y="372682"/>
            <a:chExt cx="7928515" cy="4513540"/>
          </a:xfrm>
        </p:grpSpPr>
        <p:grpSp>
          <p:nvGrpSpPr>
            <p:cNvPr id="1653" name="Google Shape;1653;p24"/>
            <p:cNvGrpSpPr/>
            <p:nvPr/>
          </p:nvGrpSpPr>
          <p:grpSpPr>
            <a:xfrm>
              <a:off x="391335" y="372682"/>
              <a:ext cx="414990" cy="162315"/>
              <a:chOff x="2449035" y="2357907"/>
              <a:chExt cx="414990" cy="162315"/>
            </a:xfrm>
          </p:grpSpPr>
          <p:sp>
            <p:nvSpPr>
              <p:cNvPr id="1654" name="Google Shape;1654;p24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4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4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4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4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4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4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4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2" name="Google Shape;1662;p24"/>
            <p:cNvGrpSpPr/>
            <p:nvPr/>
          </p:nvGrpSpPr>
          <p:grpSpPr>
            <a:xfrm>
              <a:off x="7904860" y="4723907"/>
              <a:ext cx="414990" cy="162315"/>
              <a:chOff x="2449035" y="2357907"/>
              <a:chExt cx="414990" cy="162315"/>
            </a:xfrm>
          </p:grpSpPr>
          <p:sp>
            <p:nvSpPr>
              <p:cNvPr id="1663" name="Google Shape;1663;p24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4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24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24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24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4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24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24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71" name="Google Shape;1671;p24"/>
          <p:cNvGrpSpPr/>
          <p:nvPr/>
        </p:nvGrpSpPr>
        <p:grpSpPr>
          <a:xfrm>
            <a:off x="422449" y="4165693"/>
            <a:ext cx="2228837" cy="1563440"/>
            <a:chOff x="422449" y="4165693"/>
            <a:chExt cx="2228837" cy="1563440"/>
          </a:xfrm>
        </p:grpSpPr>
        <p:grpSp>
          <p:nvGrpSpPr>
            <p:cNvPr id="1672" name="Google Shape;1672;p24"/>
            <p:cNvGrpSpPr/>
            <p:nvPr/>
          </p:nvGrpSpPr>
          <p:grpSpPr>
            <a:xfrm rot="-1413491">
              <a:off x="945332" y="4436225"/>
              <a:ext cx="1566941" cy="1022376"/>
              <a:chOff x="2458163" y="1723200"/>
              <a:chExt cx="1566863" cy="1022325"/>
            </a:xfrm>
          </p:grpSpPr>
          <p:sp>
            <p:nvSpPr>
              <p:cNvPr id="1673" name="Google Shape;1673;p24"/>
              <p:cNvSpPr/>
              <p:nvPr/>
            </p:nvSpPr>
            <p:spPr>
              <a:xfrm>
                <a:off x="2936001" y="2624875"/>
                <a:ext cx="614363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2" extrusionOk="0">
                    <a:moveTo>
                      <a:pt x="162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4"/>
                      <a:pt x="1" y="27"/>
                    </a:cubicBezTo>
                    <a:cubicBezTo>
                      <a:pt x="2" y="29"/>
                      <a:pt x="48" y="32"/>
                      <a:pt x="81" y="32"/>
                    </a:cubicBezTo>
                    <a:cubicBezTo>
                      <a:pt x="114" y="32"/>
                      <a:pt x="161" y="29"/>
                      <a:pt x="162" y="27"/>
                    </a:cubicBezTo>
                    <a:cubicBezTo>
                      <a:pt x="163" y="24"/>
                      <a:pt x="162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24"/>
              <p:cNvSpPr/>
              <p:nvPr/>
            </p:nvSpPr>
            <p:spPr>
              <a:xfrm>
                <a:off x="3851988" y="2375638"/>
                <a:ext cx="173038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2" extrusionOk="0">
                    <a:moveTo>
                      <a:pt x="32" y="0"/>
                    </a:moveTo>
                    <a:cubicBezTo>
                      <a:pt x="32" y="0"/>
                      <a:pt x="46" y="14"/>
                      <a:pt x="46" y="16"/>
                    </a:cubicBezTo>
                    <a:cubicBezTo>
                      <a:pt x="46" y="18"/>
                      <a:pt x="41" y="24"/>
                      <a:pt x="35" y="30"/>
                    </a:cubicBezTo>
                    <a:cubicBezTo>
                      <a:pt x="28" y="36"/>
                      <a:pt x="17" y="42"/>
                      <a:pt x="14" y="40"/>
                    </a:cubicBezTo>
                    <a:cubicBezTo>
                      <a:pt x="11" y="39"/>
                      <a:pt x="0" y="23"/>
                      <a:pt x="0" y="23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24"/>
              <p:cNvSpPr/>
              <p:nvPr/>
            </p:nvSpPr>
            <p:spPr>
              <a:xfrm>
                <a:off x="2458163" y="2370875"/>
                <a:ext cx="169863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45" h="42" extrusionOk="0">
                    <a:moveTo>
                      <a:pt x="13" y="0"/>
                    </a:moveTo>
                    <a:cubicBezTo>
                      <a:pt x="13" y="0"/>
                      <a:pt x="0" y="14"/>
                      <a:pt x="0" y="16"/>
                    </a:cubicBezTo>
                    <a:cubicBezTo>
                      <a:pt x="0" y="18"/>
                      <a:pt x="4" y="24"/>
                      <a:pt x="11" y="30"/>
                    </a:cubicBezTo>
                    <a:cubicBezTo>
                      <a:pt x="17" y="36"/>
                      <a:pt x="29" y="42"/>
                      <a:pt x="32" y="40"/>
                    </a:cubicBezTo>
                    <a:cubicBezTo>
                      <a:pt x="35" y="39"/>
                      <a:pt x="45" y="23"/>
                      <a:pt x="45" y="2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4"/>
              <p:cNvSpPr/>
              <p:nvPr/>
            </p:nvSpPr>
            <p:spPr>
              <a:xfrm>
                <a:off x="2962988" y="2624875"/>
                <a:ext cx="7938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" h="28" extrusionOk="0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1" y="28"/>
                      <a:pt x="2" y="28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4"/>
              <p:cNvSpPr/>
              <p:nvPr/>
            </p:nvSpPr>
            <p:spPr>
              <a:xfrm>
                <a:off x="3023313" y="2624875"/>
                <a:ext cx="793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0" extrusionOk="0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4"/>
              <p:cNvSpPr/>
              <p:nvPr/>
            </p:nvSpPr>
            <p:spPr>
              <a:xfrm>
                <a:off x="3083638" y="2624875"/>
                <a:ext cx="7938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" h="31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4"/>
              <p:cNvSpPr/>
              <p:nvPr/>
            </p:nvSpPr>
            <p:spPr>
              <a:xfrm>
                <a:off x="3147138" y="2624875"/>
                <a:ext cx="793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1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4"/>
              <p:cNvSpPr/>
              <p:nvPr/>
            </p:nvSpPr>
            <p:spPr>
              <a:xfrm>
                <a:off x="3207463" y="2624875"/>
                <a:ext cx="793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2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4"/>
              <p:cNvSpPr/>
              <p:nvPr/>
            </p:nvSpPr>
            <p:spPr>
              <a:xfrm>
                <a:off x="3272551" y="2624875"/>
                <a:ext cx="63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1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24"/>
              <p:cNvSpPr/>
              <p:nvPr/>
            </p:nvSpPr>
            <p:spPr>
              <a:xfrm>
                <a:off x="3332876" y="2624875"/>
                <a:ext cx="63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4"/>
              <p:cNvSpPr/>
              <p:nvPr/>
            </p:nvSpPr>
            <p:spPr>
              <a:xfrm>
                <a:off x="3393201" y="2624875"/>
                <a:ext cx="6350" cy="115888"/>
              </a:xfrm>
              <a:custGeom>
                <a:avLst/>
                <a:gdLst/>
                <a:ahLst/>
                <a:cxnLst/>
                <a:rect l="l" t="t" r="r" b="b"/>
                <a:pathLst>
                  <a:path w="2" h="31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2" y="31"/>
                      <a:pt x="2" y="3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4"/>
              <p:cNvSpPr/>
              <p:nvPr/>
            </p:nvSpPr>
            <p:spPr>
              <a:xfrm>
                <a:off x="3456701" y="2624875"/>
                <a:ext cx="793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0" extrusionOk="0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1" y="30"/>
                      <a:pt x="2" y="3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4"/>
              <p:cNvSpPr/>
              <p:nvPr/>
            </p:nvSpPr>
            <p:spPr>
              <a:xfrm>
                <a:off x="3517026" y="2624875"/>
                <a:ext cx="7938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" h="28" extrusionOk="0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2" y="28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4"/>
              <p:cNvSpPr/>
              <p:nvPr/>
            </p:nvSpPr>
            <p:spPr>
              <a:xfrm>
                <a:off x="2469276" y="1813663"/>
                <a:ext cx="1547813" cy="858838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28" extrusionOk="0">
                    <a:moveTo>
                      <a:pt x="403" y="146"/>
                    </a:moveTo>
                    <a:cubicBezTo>
                      <a:pt x="395" y="137"/>
                      <a:pt x="287" y="0"/>
                      <a:pt x="277" y="0"/>
                    </a:cubicBezTo>
                    <a:cubicBezTo>
                      <a:pt x="267" y="0"/>
                      <a:pt x="205" y="0"/>
                      <a:pt x="205" y="0"/>
                    </a:cubicBezTo>
                    <a:cubicBezTo>
                      <a:pt x="205" y="0"/>
                      <a:pt x="143" y="0"/>
                      <a:pt x="133" y="0"/>
                    </a:cubicBezTo>
                    <a:cubicBezTo>
                      <a:pt x="123" y="0"/>
                      <a:pt x="16" y="137"/>
                      <a:pt x="8" y="146"/>
                    </a:cubicBezTo>
                    <a:cubicBezTo>
                      <a:pt x="0" y="155"/>
                      <a:pt x="31" y="183"/>
                      <a:pt x="45" y="178"/>
                    </a:cubicBezTo>
                    <a:cubicBezTo>
                      <a:pt x="59" y="173"/>
                      <a:pt x="120" y="106"/>
                      <a:pt x="120" y="106"/>
                    </a:cubicBezTo>
                    <a:cubicBezTo>
                      <a:pt x="120" y="106"/>
                      <a:pt x="114" y="215"/>
                      <a:pt x="117" y="221"/>
                    </a:cubicBezTo>
                    <a:cubicBezTo>
                      <a:pt x="120" y="227"/>
                      <a:pt x="162" y="228"/>
                      <a:pt x="205" y="228"/>
                    </a:cubicBezTo>
                    <a:cubicBezTo>
                      <a:pt x="248" y="228"/>
                      <a:pt x="290" y="227"/>
                      <a:pt x="293" y="221"/>
                    </a:cubicBezTo>
                    <a:cubicBezTo>
                      <a:pt x="296" y="215"/>
                      <a:pt x="290" y="106"/>
                      <a:pt x="290" y="106"/>
                    </a:cubicBezTo>
                    <a:cubicBezTo>
                      <a:pt x="290" y="106"/>
                      <a:pt x="351" y="173"/>
                      <a:pt x="365" y="178"/>
                    </a:cubicBezTo>
                    <a:cubicBezTo>
                      <a:pt x="379" y="183"/>
                      <a:pt x="411" y="155"/>
                      <a:pt x="403" y="1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4"/>
              <p:cNvSpPr/>
              <p:nvPr/>
            </p:nvSpPr>
            <p:spPr>
              <a:xfrm>
                <a:off x="2639138" y="1975588"/>
                <a:ext cx="184150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57" extrusionOk="0">
                    <a:moveTo>
                      <a:pt x="38" y="34"/>
                    </a:moveTo>
                    <a:cubicBezTo>
                      <a:pt x="48" y="20"/>
                      <a:pt x="49" y="9"/>
                      <a:pt x="47" y="0"/>
                    </a:cubicBezTo>
                    <a:cubicBezTo>
                      <a:pt x="32" y="18"/>
                      <a:pt x="15" y="39"/>
                      <a:pt x="0" y="57"/>
                    </a:cubicBezTo>
                    <a:cubicBezTo>
                      <a:pt x="11" y="56"/>
                      <a:pt x="27" y="50"/>
                      <a:pt x="38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4"/>
              <p:cNvSpPr/>
              <p:nvPr/>
            </p:nvSpPr>
            <p:spPr>
              <a:xfrm>
                <a:off x="3663076" y="1975588"/>
                <a:ext cx="180975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48" h="57" extrusionOk="0">
                    <a:moveTo>
                      <a:pt x="10" y="34"/>
                    </a:moveTo>
                    <a:cubicBezTo>
                      <a:pt x="0" y="20"/>
                      <a:pt x="0" y="9"/>
                      <a:pt x="1" y="0"/>
                    </a:cubicBezTo>
                    <a:cubicBezTo>
                      <a:pt x="17" y="18"/>
                      <a:pt x="33" y="39"/>
                      <a:pt x="48" y="57"/>
                    </a:cubicBezTo>
                    <a:cubicBezTo>
                      <a:pt x="37" y="56"/>
                      <a:pt x="21" y="50"/>
                      <a:pt x="10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4"/>
              <p:cNvSpPr/>
              <p:nvPr/>
            </p:nvSpPr>
            <p:spPr>
              <a:xfrm>
                <a:off x="2936001" y="2008925"/>
                <a:ext cx="207963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38" extrusionOk="0">
                    <a:moveTo>
                      <a:pt x="67" y="138"/>
                    </a:moveTo>
                    <a:lnTo>
                      <a:pt x="0" y="69"/>
                    </a:lnTo>
                    <a:lnTo>
                      <a:pt x="67" y="0"/>
                    </a:lnTo>
                    <a:lnTo>
                      <a:pt x="131" y="69"/>
                    </a:lnTo>
                    <a:lnTo>
                      <a:pt x="67" y="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4"/>
              <p:cNvSpPr/>
              <p:nvPr/>
            </p:nvSpPr>
            <p:spPr>
              <a:xfrm>
                <a:off x="3143963" y="2008925"/>
                <a:ext cx="206375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138" extrusionOk="0">
                    <a:moveTo>
                      <a:pt x="66" y="138"/>
                    </a:moveTo>
                    <a:lnTo>
                      <a:pt x="0" y="69"/>
                    </a:lnTo>
                    <a:lnTo>
                      <a:pt x="66" y="0"/>
                    </a:lnTo>
                    <a:lnTo>
                      <a:pt x="130" y="69"/>
                    </a:lnTo>
                    <a:lnTo>
                      <a:pt x="66" y="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4"/>
              <p:cNvSpPr/>
              <p:nvPr/>
            </p:nvSpPr>
            <p:spPr>
              <a:xfrm>
                <a:off x="3350338" y="2008925"/>
                <a:ext cx="207963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38" extrusionOk="0">
                    <a:moveTo>
                      <a:pt x="65" y="138"/>
                    </a:moveTo>
                    <a:lnTo>
                      <a:pt x="0" y="69"/>
                    </a:lnTo>
                    <a:lnTo>
                      <a:pt x="65" y="0"/>
                    </a:lnTo>
                    <a:lnTo>
                      <a:pt x="131" y="69"/>
                    </a:lnTo>
                    <a:lnTo>
                      <a:pt x="65" y="1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4"/>
              <p:cNvSpPr/>
              <p:nvPr/>
            </p:nvSpPr>
            <p:spPr>
              <a:xfrm>
                <a:off x="2918538" y="1813663"/>
                <a:ext cx="55563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252" extrusionOk="0">
                    <a:moveTo>
                      <a:pt x="4" y="252"/>
                    </a:moveTo>
                    <a:lnTo>
                      <a:pt x="0" y="252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" y="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4"/>
              <p:cNvSpPr/>
              <p:nvPr/>
            </p:nvSpPr>
            <p:spPr>
              <a:xfrm>
                <a:off x="3509088" y="1813663"/>
                <a:ext cx="5715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52" extrusionOk="0">
                    <a:moveTo>
                      <a:pt x="31" y="252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36" y="252"/>
                    </a:lnTo>
                    <a:lnTo>
                      <a:pt x="31" y="25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4"/>
              <p:cNvSpPr/>
              <p:nvPr/>
            </p:nvSpPr>
            <p:spPr>
              <a:xfrm>
                <a:off x="3147137" y="1727050"/>
                <a:ext cx="41275" cy="1199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3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32"/>
                      <a:pt x="7" y="32"/>
                      <a:pt x="11" y="3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4"/>
              <p:cNvSpPr/>
              <p:nvPr/>
            </p:nvSpPr>
            <p:spPr>
              <a:xfrm>
                <a:off x="3196350" y="1727050"/>
                <a:ext cx="38100" cy="1199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" y="33"/>
                      <a:pt x="7" y="33"/>
                      <a:pt x="10" y="3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4"/>
              <p:cNvSpPr/>
              <p:nvPr/>
            </p:nvSpPr>
            <p:spPr>
              <a:xfrm>
                <a:off x="3242387" y="1730126"/>
                <a:ext cx="41275" cy="116874"/>
              </a:xfrm>
              <a:custGeom>
                <a:avLst/>
                <a:gdLst/>
                <a:ahLst/>
                <a:cxnLst/>
                <a:rect l="l" t="t" r="r" b="b"/>
                <a:pathLst>
                  <a:path w="11" h="3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4" y="32"/>
                      <a:pt x="8" y="32"/>
                      <a:pt x="11" y="3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4"/>
              <p:cNvSpPr/>
              <p:nvPr/>
            </p:nvSpPr>
            <p:spPr>
              <a:xfrm>
                <a:off x="3097925" y="1727437"/>
                <a:ext cx="42863" cy="116874"/>
              </a:xfrm>
              <a:custGeom>
                <a:avLst/>
                <a:gdLst/>
                <a:ahLst/>
                <a:cxnLst/>
                <a:rect l="l" t="t" r="r" b="b"/>
                <a:pathLst>
                  <a:path w="11" h="32" extrusionOk="0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0"/>
                      <a:pt x="7" y="31"/>
                      <a:pt x="11" y="3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4"/>
              <p:cNvSpPr/>
              <p:nvPr/>
            </p:nvSpPr>
            <p:spPr>
              <a:xfrm>
                <a:off x="3290012" y="1727050"/>
                <a:ext cx="42863" cy="1199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2"/>
                      <a:pt x="8" y="32"/>
                      <a:pt x="11" y="3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4"/>
              <p:cNvSpPr/>
              <p:nvPr/>
            </p:nvSpPr>
            <p:spPr>
              <a:xfrm>
                <a:off x="3075700" y="1724738"/>
                <a:ext cx="19050" cy="106110"/>
              </a:xfrm>
              <a:custGeom>
                <a:avLst/>
                <a:gdLst/>
                <a:ahLst/>
                <a:cxnLst/>
                <a:rect l="l" t="t" r="r" b="b"/>
                <a:pathLst>
                  <a:path w="5" h="29" extrusionOk="0">
                    <a:moveTo>
                      <a:pt x="2" y="1"/>
                    </a:moveTo>
                    <a:cubicBezTo>
                      <a:pt x="1" y="2"/>
                      <a:pt x="0" y="26"/>
                      <a:pt x="0" y="26"/>
                    </a:cubicBezTo>
                    <a:cubicBezTo>
                      <a:pt x="0" y="26"/>
                      <a:pt x="2" y="27"/>
                      <a:pt x="5" y="2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4"/>
              <p:cNvSpPr/>
              <p:nvPr/>
            </p:nvSpPr>
            <p:spPr>
              <a:xfrm>
                <a:off x="3385262" y="1723200"/>
                <a:ext cx="30163" cy="109186"/>
              </a:xfrm>
              <a:custGeom>
                <a:avLst/>
                <a:gdLst/>
                <a:ahLst/>
                <a:cxnLst/>
                <a:rect l="l" t="t" r="r" b="b"/>
                <a:pathLst>
                  <a:path w="8" h="30" extrusionOk="0">
                    <a:moveTo>
                      <a:pt x="8" y="26"/>
                    </a:moveTo>
                    <a:cubicBezTo>
                      <a:pt x="8" y="26"/>
                      <a:pt x="6" y="2"/>
                      <a:pt x="5" y="1"/>
                    </a:cubicBezTo>
                    <a:cubicBezTo>
                      <a:pt x="5" y="0"/>
                      <a:pt x="3" y="0"/>
                      <a:pt x="0" y="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8"/>
                      <a:pt x="8" y="26"/>
                      <a:pt x="8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4"/>
              <p:cNvSpPr/>
              <p:nvPr/>
            </p:nvSpPr>
            <p:spPr>
              <a:xfrm>
                <a:off x="3339225" y="1727813"/>
                <a:ext cx="38100" cy="116874"/>
              </a:xfrm>
              <a:custGeom>
                <a:avLst/>
                <a:gdLst/>
                <a:ahLst/>
                <a:cxnLst/>
                <a:rect l="l" t="t" r="r" b="b"/>
                <a:pathLst>
                  <a:path w="10" h="32" extrusionOk="0">
                    <a:moveTo>
                      <a:pt x="0" y="1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4" y="31"/>
                      <a:pt x="7" y="30"/>
                      <a:pt x="10" y="2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4"/>
              <p:cNvSpPr/>
              <p:nvPr/>
            </p:nvSpPr>
            <p:spPr>
              <a:xfrm>
                <a:off x="3093176" y="1726050"/>
                <a:ext cx="635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" h="30" extrusionOk="0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2" y="29"/>
                      <a:pt x="2" y="3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4"/>
              <p:cNvSpPr/>
              <p:nvPr/>
            </p:nvSpPr>
            <p:spPr>
              <a:xfrm>
                <a:off x="3140788" y="1723963"/>
                <a:ext cx="63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1" y="32"/>
                      <a:pt x="2" y="3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24"/>
              <p:cNvSpPr/>
              <p:nvPr/>
            </p:nvSpPr>
            <p:spPr>
              <a:xfrm>
                <a:off x="3188413" y="1727138"/>
                <a:ext cx="7938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2" y="3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4"/>
              <p:cNvSpPr/>
              <p:nvPr/>
            </p:nvSpPr>
            <p:spPr>
              <a:xfrm>
                <a:off x="3234451" y="1730313"/>
                <a:ext cx="793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2" extrusionOk="0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32"/>
                      <a:pt x="2" y="32"/>
                      <a:pt x="2" y="3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4"/>
              <p:cNvSpPr/>
              <p:nvPr/>
            </p:nvSpPr>
            <p:spPr>
              <a:xfrm>
                <a:off x="3283663" y="1727138"/>
                <a:ext cx="635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" h="33" extrusionOk="0">
                    <a:moveTo>
                      <a:pt x="0" y="1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" y="33"/>
                      <a:pt x="1" y="33"/>
                      <a:pt x="2" y="3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4"/>
              <p:cNvSpPr/>
              <p:nvPr/>
            </p:nvSpPr>
            <p:spPr>
              <a:xfrm>
                <a:off x="3332876" y="1727138"/>
                <a:ext cx="6350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2" h="31" extrusionOk="0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2" y="3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4"/>
              <p:cNvSpPr/>
              <p:nvPr/>
            </p:nvSpPr>
            <p:spPr>
              <a:xfrm>
                <a:off x="3377326" y="1728425"/>
                <a:ext cx="793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" h="29" extrusionOk="0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2" y="29"/>
                      <a:pt x="2" y="29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9" name="Google Shape;1709;p24"/>
            <p:cNvGrpSpPr/>
            <p:nvPr/>
          </p:nvGrpSpPr>
          <p:grpSpPr>
            <a:xfrm rot="2053359">
              <a:off x="537944" y="4429766"/>
              <a:ext cx="354317" cy="519795"/>
              <a:chOff x="455088" y="2585188"/>
              <a:chExt cx="866775" cy="1271587"/>
            </a:xfrm>
          </p:grpSpPr>
          <p:sp>
            <p:nvSpPr>
              <p:cNvPr id="1710" name="Google Shape;1710;p24"/>
              <p:cNvSpPr/>
              <p:nvPr/>
            </p:nvSpPr>
            <p:spPr>
              <a:xfrm>
                <a:off x="455088" y="2585188"/>
                <a:ext cx="866775" cy="10334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4" extrusionOk="0">
                    <a:moveTo>
                      <a:pt x="106" y="269"/>
                    </a:moveTo>
                    <a:cubicBezTo>
                      <a:pt x="148" y="269"/>
                      <a:pt x="148" y="269"/>
                      <a:pt x="148" y="269"/>
                    </a:cubicBezTo>
                    <a:cubicBezTo>
                      <a:pt x="152" y="269"/>
                      <a:pt x="155" y="271"/>
                      <a:pt x="158" y="274"/>
                    </a:cubicBezTo>
                    <a:cubicBezTo>
                      <a:pt x="160" y="268"/>
                      <a:pt x="161" y="261"/>
                      <a:pt x="161" y="253"/>
                    </a:cubicBezTo>
                    <a:cubicBezTo>
                      <a:pt x="161" y="219"/>
                      <a:pt x="230" y="195"/>
                      <a:pt x="230" y="115"/>
                    </a:cubicBezTo>
                    <a:cubicBezTo>
                      <a:pt x="230" y="52"/>
                      <a:pt x="179" y="0"/>
                      <a:pt x="115" y="0"/>
                    </a:cubicBezTo>
                    <a:cubicBezTo>
                      <a:pt x="51" y="0"/>
                      <a:pt x="0" y="52"/>
                      <a:pt x="0" y="115"/>
                    </a:cubicBezTo>
                    <a:cubicBezTo>
                      <a:pt x="0" y="197"/>
                      <a:pt x="69" y="220"/>
                      <a:pt x="69" y="253"/>
                    </a:cubicBezTo>
                    <a:cubicBezTo>
                      <a:pt x="69" y="260"/>
                      <a:pt x="70" y="267"/>
                      <a:pt x="72" y="272"/>
                    </a:cubicBezTo>
                    <a:cubicBezTo>
                      <a:pt x="74" y="270"/>
                      <a:pt x="77" y="269"/>
                      <a:pt x="80" y="269"/>
                    </a:cubicBezTo>
                    <a:lnTo>
                      <a:pt x="106" y="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24"/>
              <p:cNvSpPr/>
              <p:nvPr/>
            </p:nvSpPr>
            <p:spPr>
              <a:xfrm>
                <a:off x="704326" y="2894750"/>
                <a:ext cx="384175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3" extrusionOk="0">
                    <a:moveTo>
                      <a:pt x="43" y="211"/>
                    </a:moveTo>
                    <a:cubicBezTo>
                      <a:pt x="84" y="211"/>
                      <a:pt x="84" y="211"/>
                      <a:pt x="84" y="211"/>
                    </a:cubicBezTo>
                    <a:cubicBezTo>
                      <a:pt x="86" y="211"/>
                      <a:pt x="88" y="212"/>
                      <a:pt x="90" y="213"/>
                    </a:cubicBezTo>
                    <a:cubicBezTo>
                      <a:pt x="93" y="210"/>
                      <a:pt x="96" y="206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8"/>
                      <a:pt x="94" y="194"/>
                      <a:pt x="92" y="192"/>
                    </a:cubicBezTo>
                    <a:cubicBezTo>
                      <a:pt x="89" y="189"/>
                      <a:pt x="86" y="187"/>
                      <a:pt x="82" y="187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4" y="67"/>
                      <a:pt x="92" y="74"/>
                      <a:pt x="102" y="0"/>
                    </a:cubicBezTo>
                    <a:cubicBezTo>
                      <a:pt x="102" y="0"/>
                      <a:pt x="57" y="27"/>
                      <a:pt x="51" y="74"/>
                    </a:cubicBezTo>
                    <a:cubicBezTo>
                      <a:pt x="51" y="74"/>
                      <a:pt x="49" y="51"/>
                      <a:pt x="6" y="28"/>
                    </a:cubicBezTo>
                    <a:cubicBezTo>
                      <a:pt x="6" y="28"/>
                      <a:pt x="19" y="54"/>
                      <a:pt x="22" y="70"/>
                    </a:cubicBezTo>
                    <a:cubicBezTo>
                      <a:pt x="25" y="85"/>
                      <a:pt x="40" y="93"/>
                      <a:pt x="40" y="93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1" y="187"/>
                      <a:pt x="8" y="188"/>
                      <a:pt x="6" y="190"/>
                    </a:cubicBezTo>
                    <a:cubicBezTo>
                      <a:pt x="2" y="192"/>
                      <a:pt x="0" y="197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2" y="211"/>
                      <a:pt x="6" y="213"/>
                    </a:cubicBezTo>
                    <a:cubicBezTo>
                      <a:pt x="9" y="212"/>
                      <a:pt x="11" y="211"/>
                      <a:pt x="14" y="211"/>
                    </a:cubicBezTo>
                    <a:lnTo>
                      <a:pt x="43" y="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4"/>
              <p:cNvSpPr/>
              <p:nvPr/>
            </p:nvSpPr>
            <p:spPr>
              <a:xfrm>
                <a:off x="704326" y="3690088"/>
                <a:ext cx="36830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" extrusionOk="0">
                    <a:moveTo>
                      <a:pt x="98" y="12"/>
                    </a:moveTo>
                    <a:cubicBezTo>
                      <a:pt x="98" y="8"/>
                      <a:pt x="95" y="4"/>
                      <a:pt x="90" y="2"/>
                    </a:cubicBezTo>
                    <a:cubicBezTo>
                      <a:pt x="88" y="1"/>
                      <a:pt x="86" y="0"/>
                      <a:pt x="8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9" y="1"/>
                      <a:pt x="6" y="2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18"/>
                      <a:pt x="6" y="24"/>
                      <a:pt x="1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8" y="18"/>
                      <a:pt x="98" y="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4"/>
              <p:cNvSpPr/>
              <p:nvPr/>
            </p:nvSpPr>
            <p:spPr>
              <a:xfrm>
                <a:off x="704326" y="3780575"/>
                <a:ext cx="368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0" extrusionOk="0">
                    <a:moveTo>
                      <a:pt x="14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6"/>
                      <a:pt x="6" y="20"/>
                      <a:pt x="1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2" y="20"/>
                      <a:pt x="98" y="16"/>
                      <a:pt x="98" y="10"/>
                    </a:cubicBezTo>
                    <a:cubicBezTo>
                      <a:pt x="98" y="5"/>
                      <a:pt x="92" y="0"/>
                      <a:pt x="8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4" name="Google Shape;1714;p24"/>
          <p:cNvGrpSpPr/>
          <p:nvPr/>
        </p:nvGrpSpPr>
        <p:grpSpPr>
          <a:xfrm>
            <a:off x="-485229" y="-169424"/>
            <a:ext cx="9897457" cy="5204605"/>
            <a:chOff x="-485229" y="-169424"/>
            <a:chExt cx="9897457" cy="5204605"/>
          </a:xfrm>
        </p:grpSpPr>
        <p:sp>
          <p:nvSpPr>
            <p:cNvPr id="1715" name="Google Shape;1715;p24"/>
            <p:cNvSpPr/>
            <p:nvPr/>
          </p:nvSpPr>
          <p:spPr>
            <a:xfrm rot="-4196630">
              <a:off x="8152401" y="-299575"/>
              <a:ext cx="656731" cy="1335049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6" name="Google Shape;1716;p24"/>
            <p:cNvGrpSpPr/>
            <p:nvPr/>
          </p:nvGrpSpPr>
          <p:grpSpPr>
            <a:xfrm rot="5897101">
              <a:off x="-509916" y="3979009"/>
              <a:ext cx="1096153" cy="898201"/>
              <a:chOff x="4124038" y="1074739"/>
              <a:chExt cx="1406526" cy="1152525"/>
            </a:xfrm>
          </p:grpSpPr>
          <p:sp>
            <p:nvSpPr>
              <p:cNvPr id="1717" name="Google Shape;1717;p24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24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24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24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24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24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24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4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24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24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7" name="Google Shape;1727;p24"/>
            <p:cNvGrpSpPr/>
            <p:nvPr/>
          </p:nvGrpSpPr>
          <p:grpSpPr>
            <a:xfrm rot="-10244353">
              <a:off x="8306941" y="400108"/>
              <a:ext cx="1028214" cy="1041130"/>
              <a:chOff x="1328851" y="2829038"/>
              <a:chExt cx="1032888" cy="1045863"/>
            </a:xfrm>
          </p:grpSpPr>
          <p:grpSp>
            <p:nvGrpSpPr>
              <p:cNvPr id="1728" name="Google Shape;1728;p24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1729" name="Google Shape;1729;p24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24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1" name="Google Shape;1731;p24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1732" name="Google Shape;1732;p24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3" name="Google Shape;1733;p24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734" name="Google Shape;173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9" name="Google Shape;1799;p26"/>
          <p:cNvGrpSpPr/>
          <p:nvPr/>
        </p:nvGrpSpPr>
        <p:grpSpPr>
          <a:xfrm>
            <a:off x="-1090741" y="-2067625"/>
            <a:ext cx="10978015" cy="4367776"/>
            <a:chOff x="-1090741" y="-2067625"/>
            <a:chExt cx="10978015" cy="4367776"/>
          </a:xfrm>
        </p:grpSpPr>
        <p:sp>
          <p:nvSpPr>
            <p:cNvPr id="1800" name="Google Shape;1800;p26"/>
            <p:cNvSpPr/>
            <p:nvPr/>
          </p:nvSpPr>
          <p:spPr>
            <a:xfrm rot="-7947249">
              <a:off x="5961248" y="-1182347"/>
              <a:ext cx="3543752" cy="259722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6"/>
            <p:cNvSpPr/>
            <p:nvPr/>
          </p:nvSpPr>
          <p:spPr>
            <a:xfrm rot="9262675">
              <a:off x="-834389" y="-324488"/>
              <a:ext cx="2345467" cy="1718973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2" name="Google Shape;1802;p26"/>
          <p:cNvGrpSpPr/>
          <p:nvPr/>
        </p:nvGrpSpPr>
        <p:grpSpPr>
          <a:xfrm rot="-5400000">
            <a:off x="8398877" y="1928884"/>
            <a:ext cx="435722" cy="544903"/>
            <a:chOff x="7164101" y="1562101"/>
            <a:chExt cx="1330450" cy="1663825"/>
          </a:xfrm>
        </p:grpSpPr>
        <p:sp>
          <p:nvSpPr>
            <p:cNvPr id="1803" name="Google Shape;1803;p2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3" name="Google Shape;1823;p26"/>
          <p:cNvSpPr/>
          <p:nvPr/>
        </p:nvSpPr>
        <p:spPr>
          <a:xfrm rot="-3667012">
            <a:off x="300316" y="3915088"/>
            <a:ext cx="185024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4" name="Google Shape;1824;p26"/>
          <p:cNvGrpSpPr/>
          <p:nvPr/>
        </p:nvGrpSpPr>
        <p:grpSpPr>
          <a:xfrm>
            <a:off x="164220" y="-382207"/>
            <a:ext cx="9165370" cy="4314953"/>
            <a:chOff x="164220" y="-382207"/>
            <a:chExt cx="9165370" cy="4314953"/>
          </a:xfrm>
        </p:grpSpPr>
        <p:grpSp>
          <p:nvGrpSpPr>
            <p:cNvPr id="1825" name="Google Shape;1825;p26"/>
            <p:cNvGrpSpPr/>
            <p:nvPr/>
          </p:nvGrpSpPr>
          <p:grpSpPr>
            <a:xfrm rot="725386">
              <a:off x="7996552" y="2797760"/>
              <a:ext cx="1240358" cy="1016365"/>
              <a:chOff x="2208951" y="3779189"/>
              <a:chExt cx="1406526" cy="1152525"/>
            </a:xfrm>
          </p:grpSpPr>
          <p:sp>
            <p:nvSpPr>
              <p:cNvPr id="1826" name="Google Shape;1826;p26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6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6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6" name="Google Shape;1836;p26"/>
            <p:cNvGrpSpPr/>
            <p:nvPr/>
          </p:nvGrpSpPr>
          <p:grpSpPr>
            <a:xfrm rot="-1267039">
              <a:off x="1005096" y="-234159"/>
              <a:ext cx="1019236" cy="1058924"/>
              <a:chOff x="2854563" y="128001"/>
              <a:chExt cx="1019176" cy="1058861"/>
            </a:xfrm>
          </p:grpSpPr>
          <p:sp>
            <p:nvSpPr>
              <p:cNvPr id="1837" name="Google Shape;1837;p26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3" name="Google Shape;1843;p26"/>
            <p:cNvSpPr/>
            <p:nvPr/>
          </p:nvSpPr>
          <p:spPr>
            <a:xfrm rot="-8100000" flipH="1">
              <a:off x="406603" y="-187510"/>
              <a:ext cx="676174" cy="965644"/>
            </a:xfrm>
            <a:custGeom>
              <a:avLst/>
              <a:gdLst/>
              <a:ahLst/>
              <a:cxnLst/>
              <a:rect l="l" t="t" r="r" b="b"/>
              <a:pathLst>
                <a:path w="132" h="188" extrusionOk="0">
                  <a:moveTo>
                    <a:pt x="87" y="52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6" y="49"/>
                    <a:pt x="86" y="47"/>
                    <a:pt x="86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5" y="38"/>
                    <a:pt x="86" y="29"/>
                    <a:pt x="90" y="22"/>
                  </a:cubicBezTo>
                  <a:cubicBezTo>
                    <a:pt x="93" y="14"/>
                    <a:pt x="99" y="8"/>
                    <a:pt x="104" y="2"/>
                  </a:cubicBezTo>
                  <a:cubicBezTo>
                    <a:pt x="104" y="1"/>
                    <a:pt x="105" y="0"/>
                    <a:pt x="107" y="2"/>
                  </a:cubicBezTo>
                  <a:cubicBezTo>
                    <a:pt x="108" y="3"/>
                    <a:pt x="108" y="5"/>
                    <a:pt x="109" y="7"/>
                  </a:cubicBezTo>
                  <a:cubicBezTo>
                    <a:pt x="109" y="7"/>
                    <a:pt x="109" y="8"/>
                    <a:pt x="109" y="9"/>
                  </a:cubicBezTo>
                  <a:cubicBezTo>
                    <a:pt x="110" y="17"/>
                    <a:pt x="110" y="26"/>
                    <a:pt x="106" y="33"/>
                  </a:cubicBezTo>
                  <a:cubicBezTo>
                    <a:pt x="102" y="42"/>
                    <a:pt x="95" y="49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7" y="58"/>
                    <a:pt x="86" y="60"/>
                    <a:pt x="85" y="61"/>
                  </a:cubicBezTo>
                  <a:cubicBezTo>
                    <a:pt x="95" y="53"/>
                    <a:pt x="108" y="48"/>
                    <a:pt x="120" y="47"/>
                  </a:cubicBezTo>
                  <a:cubicBezTo>
                    <a:pt x="123" y="47"/>
                    <a:pt x="127" y="48"/>
                    <a:pt x="130" y="49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1" y="50"/>
                    <a:pt x="132" y="50"/>
                    <a:pt x="131" y="52"/>
                  </a:cubicBezTo>
                  <a:cubicBezTo>
                    <a:pt x="130" y="54"/>
                    <a:pt x="127" y="56"/>
                    <a:pt x="124" y="58"/>
                  </a:cubicBezTo>
                  <a:cubicBezTo>
                    <a:pt x="124" y="58"/>
                    <a:pt x="122" y="60"/>
                    <a:pt x="120" y="61"/>
                  </a:cubicBezTo>
                  <a:cubicBezTo>
                    <a:pt x="112" y="67"/>
                    <a:pt x="102" y="70"/>
                    <a:pt x="92" y="69"/>
                  </a:cubicBezTo>
                  <a:cubicBezTo>
                    <a:pt x="88" y="69"/>
                    <a:pt x="85" y="68"/>
                    <a:pt x="82" y="66"/>
                  </a:cubicBezTo>
                  <a:cubicBezTo>
                    <a:pt x="77" y="74"/>
                    <a:pt x="72" y="80"/>
                    <a:pt x="67" y="87"/>
                  </a:cubicBezTo>
                  <a:cubicBezTo>
                    <a:pt x="78" y="81"/>
                    <a:pt x="93" y="78"/>
                    <a:pt x="105" y="81"/>
                  </a:cubicBezTo>
                  <a:cubicBezTo>
                    <a:pt x="108" y="82"/>
                    <a:pt x="112" y="83"/>
                    <a:pt x="114" y="85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5" y="85"/>
                    <a:pt x="115" y="85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6" y="86"/>
                    <a:pt x="116" y="87"/>
                    <a:pt x="115" y="88"/>
                  </a:cubicBezTo>
                  <a:cubicBezTo>
                    <a:pt x="113" y="91"/>
                    <a:pt x="109" y="92"/>
                    <a:pt x="106" y="94"/>
                  </a:cubicBezTo>
                  <a:cubicBezTo>
                    <a:pt x="98" y="99"/>
                    <a:pt x="90" y="101"/>
                    <a:pt x="82" y="101"/>
                  </a:cubicBezTo>
                  <a:cubicBezTo>
                    <a:pt x="75" y="101"/>
                    <a:pt x="69" y="98"/>
                    <a:pt x="64" y="94"/>
                  </a:cubicBezTo>
                  <a:cubicBezTo>
                    <a:pt x="63" y="94"/>
                    <a:pt x="63" y="93"/>
                    <a:pt x="63" y="93"/>
                  </a:cubicBezTo>
                  <a:cubicBezTo>
                    <a:pt x="62" y="94"/>
                    <a:pt x="62" y="94"/>
                    <a:pt x="61" y="95"/>
                  </a:cubicBezTo>
                  <a:cubicBezTo>
                    <a:pt x="55" y="103"/>
                    <a:pt x="50" y="112"/>
                    <a:pt x="46" y="122"/>
                  </a:cubicBezTo>
                  <a:cubicBezTo>
                    <a:pt x="47" y="121"/>
                    <a:pt x="48" y="121"/>
                    <a:pt x="49" y="120"/>
                  </a:cubicBezTo>
                  <a:cubicBezTo>
                    <a:pt x="59" y="115"/>
                    <a:pt x="71" y="113"/>
                    <a:pt x="83" y="115"/>
                  </a:cubicBezTo>
                  <a:cubicBezTo>
                    <a:pt x="87" y="116"/>
                    <a:pt x="92" y="118"/>
                    <a:pt x="95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6" y="122"/>
                    <a:pt x="97" y="123"/>
                    <a:pt x="97" y="123"/>
                  </a:cubicBezTo>
                  <a:cubicBezTo>
                    <a:pt x="97" y="125"/>
                    <a:pt x="98" y="124"/>
                    <a:pt x="96" y="125"/>
                  </a:cubicBezTo>
                  <a:cubicBezTo>
                    <a:pt x="86" y="132"/>
                    <a:pt x="73" y="135"/>
                    <a:pt x="60" y="134"/>
                  </a:cubicBezTo>
                  <a:cubicBezTo>
                    <a:pt x="54" y="134"/>
                    <a:pt x="49" y="131"/>
                    <a:pt x="45" y="127"/>
                  </a:cubicBezTo>
                  <a:cubicBezTo>
                    <a:pt x="44" y="127"/>
                    <a:pt x="44" y="127"/>
                    <a:pt x="44" y="126"/>
                  </a:cubicBezTo>
                  <a:cubicBezTo>
                    <a:pt x="40" y="134"/>
                    <a:pt x="38" y="142"/>
                    <a:pt x="36" y="150"/>
                  </a:cubicBezTo>
                  <a:cubicBezTo>
                    <a:pt x="34" y="160"/>
                    <a:pt x="34" y="170"/>
                    <a:pt x="35" y="180"/>
                  </a:cubicBezTo>
                  <a:cubicBezTo>
                    <a:pt x="35" y="182"/>
                    <a:pt x="35" y="184"/>
                    <a:pt x="36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5"/>
                    <a:pt x="33" y="183"/>
                    <a:pt x="33" y="181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1" y="166"/>
                    <a:pt x="32" y="151"/>
                    <a:pt x="36" y="138"/>
                  </a:cubicBezTo>
                  <a:cubicBezTo>
                    <a:pt x="36" y="137"/>
                    <a:pt x="37" y="137"/>
                    <a:pt x="37" y="137"/>
                  </a:cubicBezTo>
                  <a:cubicBezTo>
                    <a:pt x="21" y="138"/>
                    <a:pt x="6" y="126"/>
                    <a:pt x="2" y="111"/>
                  </a:cubicBezTo>
                  <a:cubicBezTo>
                    <a:pt x="2" y="108"/>
                    <a:pt x="1" y="104"/>
                    <a:pt x="1" y="101"/>
                  </a:cubicBezTo>
                  <a:cubicBezTo>
                    <a:pt x="0" y="100"/>
                    <a:pt x="3" y="99"/>
                    <a:pt x="5" y="99"/>
                  </a:cubicBezTo>
                  <a:cubicBezTo>
                    <a:pt x="10" y="99"/>
                    <a:pt x="15" y="101"/>
                    <a:pt x="19" y="104"/>
                  </a:cubicBezTo>
                  <a:cubicBezTo>
                    <a:pt x="25" y="107"/>
                    <a:pt x="30" y="111"/>
                    <a:pt x="32" y="117"/>
                  </a:cubicBezTo>
                  <a:cubicBezTo>
                    <a:pt x="35" y="122"/>
                    <a:pt x="36" y="128"/>
                    <a:pt x="38" y="133"/>
                  </a:cubicBezTo>
                  <a:cubicBezTo>
                    <a:pt x="41" y="123"/>
                    <a:pt x="46" y="114"/>
                    <a:pt x="51" y="106"/>
                  </a:cubicBezTo>
                  <a:cubicBezTo>
                    <a:pt x="47" y="106"/>
                    <a:pt x="43" y="105"/>
                    <a:pt x="40" y="103"/>
                  </a:cubicBezTo>
                  <a:cubicBezTo>
                    <a:pt x="27" y="95"/>
                    <a:pt x="22" y="78"/>
                    <a:pt x="23" y="67"/>
                  </a:cubicBezTo>
                  <a:cubicBezTo>
                    <a:pt x="23" y="66"/>
                    <a:pt x="23" y="61"/>
                    <a:pt x="27" y="61"/>
                  </a:cubicBezTo>
                  <a:cubicBezTo>
                    <a:pt x="29" y="62"/>
                    <a:pt x="31" y="64"/>
                    <a:pt x="34" y="66"/>
                  </a:cubicBezTo>
                  <a:cubicBezTo>
                    <a:pt x="41" y="73"/>
                    <a:pt x="48" y="80"/>
                    <a:pt x="52" y="89"/>
                  </a:cubicBezTo>
                  <a:cubicBezTo>
                    <a:pt x="53" y="93"/>
                    <a:pt x="54" y="98"/>
                    <a:pt x="53" y="103"/>
                  </a:cubicBezTo>
                  <a:cubicBezTo>
                    <a:pt x="60" y="93"/>
                    <a:pt x="67" y="83"/>
                    <a:pt x="74" y="73"/>
                  </a:cubicBezTo>
                  <a:cubicBezTo>
                    <a:pt x="73" y="73"/>
                    <a:pt x="72" y="73"/>
                    <a:pt x="71" y="73"/>
                  </a:cubicBezTo>
                  <a:cubicBezTo>
                    <a:pt x="57" y="69"/>
                    <a:pt x="49" y="52"/>
                    <a:pt x="53" y="38"/>
                  </a:cubicBezTo>
                  <a:cubicBezTo>
                    <a:pt x="54" y="35"/>
                    <a:pt x="56" y="30"/>
                    <a:pt x="58" y="33"/>
                  </a:cubicBezTo>
                  <a:cubicBezTo>
                    <a:pt x="62" y="37"/>
                    <a:pt x="65" y="42"/>
                    <a:pt x="68" y="46"/>
                  </a:cubicBezTo>
                  <a:cubicBezTo>
                    <a:pt x="72" y="51"/>
                    <a:pt x="74" y="56"/>
                    <a:pt x="76" y="62"/>
                  </a:cubicBezTo>
                  <a:cubicBezTo>
                    <a:pt x="76" y="65"/>
                    <a:pt x="76" y="67"/>
                    <a:pt x="76" y="69"/>
                  </a:cubicBezTo>
                  <a:cubicBezTo>
                    <a:pt x="76" y="69"/>
                    <a:pt x="77" y="69"/>
                    <a:pt x="77" y="69"/>
                  </a:cubicBezTo>
                  <a:cubicBezTo>
                    <a:pt x="80" y="63"/>
                    <a:pt x="84" y="58"/>
                    <a:pt x="87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4" name="Google Shape;1844;p26"/>
          <p:cNvSpPr txBox="1"/>
          <p:nvPr/>
        </p:nvSpPr>
        <p:spPr>
          <a:xfrm>
            <a:off x="715100" y="3563450"/>
            <a:ext cx="437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includes icons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845" name="Google Shape;1845;p26"/>
          <p:cNvSpPr txBox="1">
            <a:spLocks noGrp="1"/>
          </p:cNvSpPr>
          <p:nvPr>
            <p:ph type="ctrTitle"/>
          </p:nvPr>
        </p:nvSpPr>
        <p:spPr>
          <a:xfrm>
            <a:off x="715100" y="1497025"/>
            <a:ext cx="4379400" cy="7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3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46" name="Google Shape;1846;p26"/>
          <p:cNvSpPr txBox="1">
            <a:spLocks noGrp="1"/>
          </p:cNvSpPr>
          <p:nvPr>
            <p:ph type="subTitle" idx="1"/>
          </p:nvPr>
        </p:nvSpPr>
        <p:spPr>
          <a:xfrm>
            <a:off x="715200" y="2100300"/>
            <a:ext cx="4379400" cy="1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8" name="Google Shape;1848;p27"/>
          <p:cNvGrpSpPr/>
          <p:nvPr/>
        </p:nvGrpSpPr>
        <p:grpSpPr>
          <a:xfrm>
            <a:off x="-853356" y="-978511"/>
            <a:ext cx="10490072" cy="7121921"/>
            <a:chOff x="-853356" y="-978511"/>
            <a:chExt cx="10490072" cy="7121921"/>
          </a:xfrm>
        </p:grpSpPr>
        <p:sp>
          <p:nvSpPr>
            <p:cNvPr id="1849" name="Google Shape;1849;p27"/>
            <p:cNvSpPr/>
            <p:nvPr/>
          </p:nvSpPr>
          <p:spPr>
            <a:xfrm rot="9286529" flipH="1">
              <a:off x="7416186" y="-621661"/>
              <a:ext cx="2003199" cy="14681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7"/>
            <p:cNvSpPr/>
            <p:nvPr/>
          </p:nvSpPr>
          <p:spPr>
            <a:xfrm rot="-597910" flipH="1">
              <a:off x="-722318" y="4234461"/>
              <a:ext cx="2345466" cy="1718975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1" name="Google Shape;1851;p27"/>
          <p:cNvGrpSpPr/>
          <p:nvPr/>
        </p:nvGrpSpPr>
        <p:grpSpPr>
          <a:xfrm>
            <a:off x="377636" y="1140365"/>
            <a:ext cx="8507280" cy="3369532"/>
            <a:chOff x="377636" y="1140365"/>
            <a:chExt cx="8507280" cy="3369532"/>
          </a:xfrm>
        </p:grpSpPr>
        <p:sp>
          <p:nvSpPr>
            <p:cNvPr id="1852" name="Google Shape;1852;p27"/>
            <p:cNvSpPr/>
            <p:nvPr/>
          </p:nvSpPr>
          <p:spPr>
            <a:xfrm rot="6395770" flipH="1">
              <a:off x="2201181" y="435604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 rot="-9374665" flipH="1">
              <a:off x="8732756" y="1160220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 rot="-3065476" flipH="1">
              <a:off x="409481" y="1939120"/>
              <a:ext cx="128734" cy="143379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5" name="Google Shape;1855;p27"/>
          <p:cNvGrpSpPr/>
          <p:nvPr/>
        </p:nvGrpSpPr>
        <p:grpSpPr>
          <a:xfrm>
            <a:off x="474785" y="382607"/>
            <a:ext cx="7139065" cy="4504915"/>
            <a:chOff x="474785" y="382607"/>
            <a:chExt cx="7139065" cy="4504915"/>
          </a:xfrm>
        </p:grpSpPr>
        <p:grpSp>
          <p:nvGrpSpPr>
            <p:cNvPr id="1856" name="Google Shape;1856;p27"/>
            <p:cNvGrpSpPr/>
            <p:nvPr/>
          </p:nvGrpSpPr>
          <p:grpSpPr>
            <a:xfrm flipH="1">
              <a:off x="7198860" y="4725207"/>
              <a:ext cx="414990" cy="162315"/>
              <a:chOff x="2449035" y="2357907"/>
              <a:chExt cx="414990" cy="162315"/>
            </a:xfrm>
          </p:grpSpPr>
          <p:sp>
            <p:nvSpPr>
              <p:cNvPr id="1857" name="Google Shape;1857;p27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27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27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27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7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7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7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7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5" name="Google Shape;1865;p27"/>
            <p:cNvGrpSpPr/>
            <p:nvPr/>
          </p:nvGrpSpPr>
          <p:grpSpPr>
            <a:xfrm flipH="1">
              <a:off x="474785" y="382607"/>
              <a:ext cx="414990" cy="162315"/>
              <a:chOff x="2449035" y="2357907"/>
              <a:chExt cx="414990" cy="162315"/>
            </a:xfrm>
          </p:grpSpPr>
          <p:sp>
            <p:nvSpPr>
              <p:cNvPr id="1866" name="Google Shape;1866;p27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27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7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4" name="Google Shape;1874;p27"/>
          <p:cNvGrpSpPr/>
          <p:nvPr/>
        </p:nvGrpSpPr>
        <p:grpSpPr>
          <a:xfrm>
            <a:off x="903343" y="-499525"/>
            <a:ext cx="8940968" cy="6142528"/>
            <a:chOff x="820918" y="-620437"/>
            <a:chExt cx="8940968" cy="6142528"/>
          </a:xfrm>
        </p:grpSpPr>
        <p:grpSp>
          <p:nvGrpSpPr>
            <p:cNvPr id="1875" name="Google Shape;1875;p27"/>
            <p:cNvGrpSpPr/>
            <p:nvPr/>
          </p:nvGrpSpPr>
          <p:grpSpPr>
            <a:xfrm flipH="1">
              <a:off x="820918" y="4480899"/>
              <a:ext cx="1270515" cy="1041191"/>
              <a:chOff x="2208951" y="3779189"/>
              <a:chExt cx="1406526" cy="1152525"/>
            </a:xfrm>
          </p:grpSpPr>
          <p:sp>
            <p:nvSpPr>
              <p:cNvPr id="1876" name="Google Shape;1876;p27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7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7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7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7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7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7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27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27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7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6" name="Google Shape;1886;p27"/>
            <p:cNvGrpSpPr/>
            <p:nvPr/>
          </p:nvGrpSpPr>
          <p:grpSpPr>
            <a:xfrm rot="2382568" flipH="1">
              <a:off x="7419547" y="-417005"/>
              <a:ext cx="1019184" cy="1058870"/>
              <a:chOff x="2854563" y="128001"/>
              <a:chExt cx="1019176" cy="1058861"/>
            </a:xfrm>
          </p:grpSpPr>
          <p:sp>
            <p:nvSpPr>
              <p:cNvPr id="1887" name="Google Shape;1887;p27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27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27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27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27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27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3" name="Google Shape;1893;p27"/>
            <p:cNvSpPr/>
            <p:nvPr/>
          </p:nvSpPr>
          <p:spPr>
            <a:xfrm rot="-8100000">
              <a:off x="8700775" y="-393531"/>
              <a:ext cx="674887" cy="1371956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4" name="Google Shape;1894;p27"/>
          <p:cNvGrpSpPr/>
          <p:nvPr/>
        </p:nvGrpSpPr>
        <p:grpSpPr>
          <a:xfrm>
            <a:off x="-584736" y="3297272"/>
            <a:ext cx="2346692" cy="1629919"/>
            <a:chOff x="-584736" y="3297272"/>
            <a:chExt cx="2346692" cy="1629919"/>
          </a:xfrm>
        </p:grpSpPr>
        <p:grpSp>
          <p:nvGrpSpPr>
            <p:cNvPr id="1895" name="Google Shape;1895;p27"/>
            <p:cNvGrpSpPr/>
            <p:nvPr/>
          </p:nvGrpSpPr>
          <p:grpSpPr>
            <a:xfrm>
              <a:off x="715096" y="3864735"/>
              <a:ext cx="1046860" cy="934229"/>
              <a:chOff x="-23829" y="4069760"/>
              <a:chExt cx="1046860" cy="934229"/>
            </a:xfrm>
          </p:grpSpPr>
          <p:grpSp>
            <p:nvGrpSpPr>
              <p:cNvPr id="1896" name="Google Shape;1896;p27"/>
              <p:cNvGrpSpPr/>
              <p:nvPr/>
            </p:nvGrpSpPr>
            <p:grpSpPr>
              <a:xfrm flipH="1">
                <a:off x="432596" y="4069760"/>
                <a:ext cx="590435" cy="411146"/>
                <a:chOff x="6434488" y="648488"/>
                <a:chExt cx="998537" cy="695325"/>
              </a:xfrm>
            </p:grpSpPr>
            <p:sp>
              <p:nvSpPr>
                <p:cNvPr id="1897" name="Google Shape;1897;p27"/>
                <p:cNvSpPr/>
                <p:nvPr/>
              </p:nvSpPr>
              <p:spPr>
                <a:xfrm>
                  <a:off x="6434488" y="648488"/>
                  <a:ext cx="969962" cy="69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375" extrusionOk="0">
                      <a:moveTo>
                        <a:pt x="432" y="369"/>
                      </a:moveTo>
                      <a:cubicBezTo>
                        <a:pt x="448" y="366"/>
                        <a:pt x="461" y="372"/>
                        <a:pt x="461" y="372"/>
                      </a:cubicBezTo>
                      <a:cubicBezTo>
                        <a:pt x="493" y="256"/>
                        <a:pt x="493" y="256"/>
                        <a:pt x="493" y="256"/>
                      </a:cubicBezTo>
                      <a:cubicBezTo>
                        <a:pt x="525" y="141"/>
                        <a:pt x="525" y="141"/>
                        <a:pt x="525" y="141"/>
                      </a:cubicBezTo>
                      <a:cubicBezTo>
                        <a:pt x="525" y="141"/>
                        <a:pt x="512" y="139"/>
                        <a:pt x="500" y="129"/>
                      </a:cubicBezTo>
                      <a:cubicBezTo>
                        <a:pt x="488" y="118"/>
                        <a:pt x="479" y="109"/>
                        <a:pt x="463" y="105"/>
                      </a:cubicBezTo>
                      <a:cubicBezTo>
                        <a:pt x="447" y="102"/>
                        <a:pt x="129" y="12"/>
                        <a:pt x="108" y="6"/>
                      </a:cubicBezTo>
                      <a:cubicBezTo>
                        <a:pt x="87" y="0"/>
                        <a:pt x="80" y="7"/>
                        <a:pt x="74" y="15"/>
                      </a:cubicBezTo>
                      <a:cubicBezTo>
                        <a:pt x="67" y="22"/>
                        <a:pt x="41" y="51"/>
                        <a:pt x="21" y="124"/>
                      </a:cubicBezTo>
                      <a:cubicBezTo>
                        <a:pt x="0" y="197"/>
                        <a:pt x="8" y="235"/>
                        <a:pt x="9" y="245"/>
                      </a:cubicBezTo>
                      <a:cubicBezTo>
                        <a:pt x="11" y="255"/>
                        <a:pt x="13" y="265"/>
                        <a:pt x="34" y="270"/>
                      </a:cubicBezTo>
                      <a:cubicBezTo>
                        <a:pt x="55" y="276"/>
                        <a:pt x="373" y="364"/>
                        <a:pt x="389" y="370"/>
                      </a:cubicBezTo>
                      <a:cubicBezTo>
                        <a:pt x="404" y="375"/>
                        <a:pt x="416" y="372"/>
                        <a:pt x="432" y="3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27"/>
                <p:cNvSpPr/>
                <p:nvPr/>
              </p:nvSpPr>
              <p:spPr>
                <a:xfrm>
                  <a:off x="7258400" y="900900"/>
                  <a:ext cx="174625" cy="4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39" extrusionOk="0">
                      <a:moveTo>
                        <a:pt x="15" y="235"/>
                      </a:moveTo>
                      <a:cubicBezTo>
                        <a:pt x="0" y="230"/>
                        <a:pt x="2" y="176"/>
                        <a:pt x="20" y="112"/>
                      </a:cubicBezTo>
                      <a:cubicBezTo>
                        <a:pt x="38" y="48"/>
                        <a:pt x="64" y="0"/>
                        <a:pt x="79" y="4"/>
                      </a:cubicBezTo>
                      <a:cubicBezTo>
                        <a:pt x="94" y="8"/>
                        <a:pt x="92" y="63"/>
                        <a:pt x="74" y="127"/>
                      </a:cubicBezTo>
                      <a:cubicBezTo>
                        <a:pt x="56" y="191"/>
                        <a:pt x="29" y="239"/>
                        <a:pt x="15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27"/>
                <p:cNvSpPr/>
                <p:nvPr/>
              </p:nvSpPr>
              <p:spPr>
                <a:xfrm>
                  <a:off x="7264750" y="918363"/>
                  <a:ext cx="155575" cy="40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220" extrusionOk="0">
                      <a:moveTo>
                        <a:pt x="12" y="216"/>
                      </a:moveTo>
                      <a:cubicBezTo>
                        <a:pt x="0" y="213"/>
                        <a:pt x="4" y="162"/>
                        <a:pt x="20" y="104"/>
                      </a:cubicBezTo>
                      <a:cubicBezTo>
                        <a:pt x="37" y="45"/>
                        <a:pt x="60" y="0"/>
                        <a:pt x="72" y="4"/>
                      </a:cubicBezTo>
                      <a:cubicBezTo>
                        <a:pt x="84" y="7"/>
                        <a:pt x="81" y="57"/>
                        <a:pt x="64" y="116"/>
                      </a:cubicBezTo>
                      <a:cubicBezTo>
                        <a:pt x="48" y="175"/>
                        <a:pt x="24" y="220"/>
                        <a:pt x="12" y="2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27"/>
                <p:cNvSpPr/>
                <p:nvPr/>
              </p:nvSpPr>
              <p:spPr>
                <a:xfrm>
                  <a:off x="7347300" y="939000"/>
                  <a:ext cx="53975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76" extrusionOk="0">
                      <a:moveTo>
                        <a:pt x="28" y="16"/>
                      </a:moveTo>
                      <a:cubicBezTo>
                        <a:pt x="29" y="9"/>
                        <a:pt x="23" y="0"/>
                        <a:pt x="21" y="3"/>
                      </a:cubicBezTo>
                      <a:cubicBezTo>
                        <a:pt x="18" y="6"/>
                        <a:pt x="2" y="64"/>
                        <a:pt x="1" y="70"/>
                      </a:cubicBezTo>
                      <a:cubicBezTo>
                        <a:pt x="0" y="76"/>
                        <a:pt x="7" y="75"/>
                        <a:pt x="9" y="69"/>
                      </a:cubicBezTo>
                      <a:cubicBezTo>
                        <a:pt x="12" y="63"/>
                        <a:pt x="27" y="26"/>
                        <a:pt x="28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27"/>
                <p:cNvSpPr/>
                <p:nvPr/>
              </p:nvSpPr>
              <p:spPr>
                <a:xfrm>
                  <a:off x="6593238" y="707225"/>
                  <a:ext cx="658813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27" extrusionOk="0">
                      <a:moveTo>
                        <a:pt x="14" y="35"/>
                      </a:moveTo>
                      <a:cubicBezTo>
                        <a:pt x="5" y="32"/>
                        <a:pt x="0" y="2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5" y="5"/>
                        <a:pt x="14" y="0"/>
                        <a:pt x="23" y="2"/>
                      </a:cubicBezTo>
                      <a:cubicBezTo>
                        <a:pt x="342" y="91"/>
                        <a:pt x="342" y="91"/>
                        <a:pt x="342" y="91"/>
                      </a:cubicBezTo>
                      <a:cubicBezTo>
                        <a:pt x="351" y="94"/>
                        <a:pt x="356" y="103"/>
                        <a:pt x="353" y="112"/>
                      </a:cubicBezTo>
                      <a:cubicBezTo>
                        <a:pt x="353" y="112"/>
                        <a:pt x="353" y="112"/>
                        <a:pt x="353" y="112"/>
                      </a:cubicBezTo>
                      <a:cubicBezTo>
                        <a:pt x="351" y="121"/>
                        <a:pt x="341" y="127"/>
                        <a:pt x="332" y="124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27"/>
              <p:cNvGrpSpPr/>
              <p:nvPr/>
            </p:nvGrpSpPr>
            <p:grpSpPr>
              <a:xfrm rot="8100000" flipH="1">
                <a:off x="17570" y="4610575"/>
                <a:ext cx="415029" cy="289003"/>
                <a:chOff x="6434488" y="648488"/>
                <a:chExt cx="998537" cy="695325"/>
              </a:xfrm>
            </p:grpSpPr>
            <p:sp>
              <p:nvSpPr>
                <p:cNvPr id="1903" name="Google Shape;1903;p27"/>
                <p:cNvSpPr/>
                <p:nvPr/>
              </p:nvSpPr>
              <p:spPr>
                <a:xfrm>
                  <a:off x="6434488" y="648488"/>
                  <a:ext cx="969962" cy="69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375" extrusionOk="0">
                      <a:moveTo>
                        <a:pt x="432" y="369"/>
                      </a:moveTo>
                      <a:cubicBezTo>
                        <a:pt x="448" y="366"/>
                        <a:pt x="461" y="372"/>
                        <a:pt x="461" y="372"/>
                      </a:cubicBezTo>
                      <a:cubicBezTo>
                        <a:pt x="493" y="256"/>
                        <a:pt x="493" y="256"/>
                        <a:pt x="493" y="256"/>
                      </a:cubicBezTo>
                      <a:cubicBezTo>
                        <a:pt x="525" y="141"/>
                        <a:pt x="525" y="141"/>
                        <a:pt x="525" y="141"/>
                      </a:cubicBezTo>
                      <a:cubicBezTo>
                        <a:pt x="525" y="141"/>
                        <a:pt x="512" y="139"/>
                        <a:pt x="500" y="129"/>
                      </a:cubicBezTo>
                      <a:cubicBezTo>
                        <a:pt x="488" y="118"/>
                        <a:pt x="479" y="109"/>
                        <a:pt x="463" y="105"/>
                      </a:cubicBezTo>
                      <a:cubicBezTo>
                        <a:pt x="447" y="102"/>
                        <a:pt x="129" y="12"/>
                        <a:pt x="108" y="6"/>
                      </a:cubicBezTo>
                      <a:cubicBezTo>
                        <a:pt x="87" y="0"/>
                        <a:pt x="80" y="7"/>
                        <a:pt x="74" y="15"/>
                      </a:cubicBezTo>
                      <a:cubicBezTo>
                        <a:pt x="67" y="22"/>
                        <a:pt x="41" y="51"/>
                        <a:pt x="21" y="124"/>
                      </a:cubicBezTo>
                      <a:cubicBezTo>
                        <a:pt x="0" y="197"/>
                        <a:pt x="8" y="235"/>
                        <a:pt x="9" y="245"/>
                      </a:cubicBezTo>
                      <a:cubicBezTo>
                        <a:pt x="11" y="255"/>
                        <a:pt x="13" y="265"/>
                        <a:pt x="34" y="270"/>
                      </a:cubicBezTo>
                      <a:cubicBezTo>
                        <a:pt x="55" y="276"/>
                        <a:pt x="373" y="364"/>
                        <a:pt x="389" y="370"/>
                      </a:cubicBezTo>
                      <a:cubicBezTo>
                        <a:pt x="404" y="375"/>
                        <a:pt x="416" y="372"/>
                        <a:pt x="432" y="3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27"/>
                <p:cNvSpPr/>
                <p:nvPr/>
              </p:nvSpPr>
              <p:spPr>
                <a:xfrm>
                  <a:off x="7258400" y="900900"/>
                  <a:ext cx="174625" cy="4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" h="239" extrusionOk="0">
                      <a:moveTo>
                        <a:pt x="15" y="235"/>
                      </a:moveTo>
                      <a:cubicBezTo>
                        <a:pt x="0" y="230"/>
                        <a:pt x="2" y="176"/>
                        <a:pt x="20" y="112"/>
                      </a:cubicBezTo>
                      <a:cubicBezTo>
                        <a:pt x="38" y="48"/>
                        <a:pt x="64" y="0"/>
                        <a:pt x="79" y="4"/>
                      </a:cubicBezTo>
                      <a:cubicBezTo>
                        <a:pt x="94" y="8"/>
                        <a:pt x="92" y="63"/>
                        <a:pt x="74" y="127"/>
                      </a:cubicBezTo>
                      <a:cubicBezTo>
                        <a:pt x="56" y="191"/>
                        <a:pt x="29" y="239"/>
                        <a:pt x="15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27"/>
                <p:cNvSpPr/>
                <p:nvPr/>
              </p:nvSpPr>
              <p:spPr>
                <a:xfrm>
                  <a:off x="7264750" y="918363"/>
                  <a:ext cx="155575" cy="40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220" extrusionOk="0">
                      <a:moveTo>
                        <a:pt x="12" y="216"/>
                      </a:moveTo>
                      <a:cubicBezTo>
                        <a:pt x="0" y="213"/>
                        <a:pt x="4" y="162"/>
                        <a:pt x="20" y="104"/>
                      </a:cubicBezTo>
                      <a:cubicBezTo>
                        <a:pt x="37" y="45"/>
                        <a:pt x="60" y="0"/>
                        <a:pt x="72" y="4"/>
                      </a:cubicBezTo>
                      <a:cubicBezTo>
                        <a:pt x="84" y="7"/>
                        <a:pt x="81" y="57"/>
                        <a:pt x="64" y="116"/>
                      </a:cubicBezTo>
                      <a:cubicBezTo>
                        <a:pt x="48" y="175"/>
                        <a:pt x="24" y="220"/>
                        <a:pt x="12" y="2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27"/>
                <p:cNvSpPr/>
                <p:nvPr/>
              </p:nvSpPr>
              <p:spPr>
                <a:xfrm>
                  <a:off x="7347300" y="939000"/>
                  <a:ext cx="53975" cy="1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76" extrusionOk="0">
                      <a:moveTo>
                        <a:pt x="28" y="16"/>
                      </a:moveTo>
                      <a:cubicBezTo>
                        <a:pt x="29" y="9"/>
                        <a:pt x="23" y="0"/>
                        <a:pt x="21" y="3"/>
                      </a:cubicBezTo>
                      <a:cubicBezTo>
                        <a:pt x="18" y="6"/>
                        <a:pt x="2" y="64"/>
                        <a:pt x="1" y="70"/>
                      </a:cubicBezTo>
                      <a:cubicBezTo>
                        <a:pt x="0" y="76"/>
                        <a:pt x="7" y="75"/>
                        <a:pt x="9" y="69"/>
                      </a:cubicBezTo>
                      <a:cubicBezTo>
                        <a:pt x="12" y="63"/>
                        <a:pt x="27" y="26"/>
                        <a:pt x="28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27"/>
                <p:cNvSpPr/>
                <p:nvPr/>
              </p:nvSpPr>
              <p:spPr>
                <a:xfrm>
                  <a:off x="6593238" y="707225"/>
                  <a:ext cx="658813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27" extrusionOk="0">
                      <a:moveTo>
                        <a:pt x="14" y="35"/>
                      </a:moveTo>
                      <a:cubicBezTo>
                        <a:pt x="5" y="32"/>
                        <a:pt x="0" y="2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5" y="5"/>
                        <a:pt x="14" y="0"/>
                        <a:pt x="23" y="2"/>
                      </a:cubicBezTo>
                      <a:cubicBezTo>
                        <a:pt x="342" y="91"/>
                        <a:pt x="342" y="91"/>
                        <a:pt x="342" y="91"/>
                      </a:cubicBezTo>
                      <a:cubicBezTo>
                        <a:pt x="351" y="94"/>
                        <a:pt x="356" y="103"/>
                        <a:pt x="353" y="112"/>
                      </a:cubicBezTo>
                      <a:cubicBezTo>
                        <a:pt x="353" y="112"/>
                        <a:pt x="353" y="112"/>
                        <a:pt x="353" y="112"/>
                      </a:cubicBezTo>
                      <a:cubicBezTo>
                        <a:pt x="351" y="121"/>
                        <a:pt x="341" y="127"/>
                        <a:pt x="332" y="124"/>
                      </a:cubicBez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08" name="Google Shape;1908;p27"/>
            <p:cNvGrpSpPr/>
            <p:nvPr/>
          </p:nvGrpSpPr>
          <p:grpSpPr>
            <a:xfrm rot="9384547">
              <a:off x="-415486" y="3538450"/>
              <a:ext cx="1444924" cy="1147562"/>
              <a:chOff x="5100350" y="1932124"/>
              <a:chExt cx="1926901" cy="1530350"/>
            </a:xfrm>
          </p:grpSpPr>
          <p:sp>
            <p:nvSpPr>
              <p:cNvPr id="1909" name="Google Shape;1909;p27"/>
              <p:cNvSpPr/>
              <p:nvPr/>
            </p:nvSpPr>
            <p:spPr>
              <a:xfrm>
                <a:off x="5443842" y="3169249"/>
                <a:ext cx="351869" cy="2932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5" extrusionOk="0">
                    <a:moveTo>
                      <a:pt x="0" y="72"/>
                    </a:moveTo>
                    <a:lnTo>
                      <a:pt x="24" y="105"/>
                    </a:lnTo>
                    <a:lnTo>
                      <a:pt x="126" y="34"/>
                    </a:lnTo>
                    <a:lnTo>
                      <a:pt x="10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27"/>
              <p:cNvSpPr/>
              <p:nvPr/>
            </p:nvSpPr>
            <p:spPr>
              <a:xfrm>
                <a:off x="5100350" y="2672165"/>
                <a:ext cx="343492" cy="29043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104" extrusionOk="0">
                    <a:moveTo>
                      <a:pt x="0" y="71"/>
                    </a:moveTo>
                    <a:lnTo>
                      <a:pt x="21" y="104"/>
                    </a:lnTo>
                    <a:lnTo>
                      <a:pt x="123" y="33"/>
                    </a:lnTo>
                    <a:lnTo>
                      <a:pt x="102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27"/>
              <p:cNvSpPr/>
              <p:nvPr/>
            </p:nvSpPr>
            <p:spPr>
              <a:xfrm>
                <a:off x="5290247" y="2286785"/>
                <a:ext cx="949486" cy="108911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64" extrusionOk="0">
                    <a:moveTo>
                      <a:pt x="96" y="162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39" y="132"/>
                      <a:pt x="143" y="109"/>
                      <a:pt x="132" y="9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0" y="4"/>
                      <a:pt x="47" y="0"/>
                      <a:pt x="31" y="12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3"/>
                      <a:pt x="0" y="38"/>
                      <a:pt x="2" y="41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8" y="163"/>
                      <a:pt x="92" y="164"/>
                      <a:pt x="96" y="1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27"/>
              <p:cNvSpPr/>
              <p:nvPr/>
            </p:nvSpPr>
            <p:spPr>
              <a:xfrm>
                <a:off x="5795710" y="2797833"/>
                <a:ext cx="178727" cy="385380"/>
              </a:xfrm>
              <a:custGeom>
                <a:avLst/>
                <a:gdLst/>
                <a:ahLst/>
                <a:cxnLst/>
                <a:rect l="l" t="t" r="r" b="b"/>
                <a:pathLst>
                  <a:path w="27" h="58" extrusionOk="0">
                    <a:moveTo>
                      <a:pt x="14" y="0"/>
                    </a:moveTo>
                    <a:cubicBezTo>
                      <a:pt x="15" y="1"/>
                      <a:pt x="17" y="2"/>
                      <a:pt x="18" y="4"/>
                    </a:cubicBezTo>
                    <a:cubicBezTo>
                      <a:pt x="19" y="5"/>
                      <a:pt x="20" y="6"/>
                      <a:pt x="21" y="7"/>
                    </a:cubicBezTo>
                    <a:cubicBezTo>
                      <a:pt x="22" y="10"/>
                      <a:pt x="24" y="12"/>
                      <a:pt x="25" y="15"/>
                    </a:cubicBezTo>
                    <a:cubicBezTo>
                      <a:pt x="27" y="19"/>
                      <a:pt x="27" y="24"/>
                      <a:pt x="27" y="29"/>
                    </a:cubicBezTo>
                    <a:cubicBezTo>
                      <a:pt x="27" y="34"/>
                      <a:pt x="27" y="39"/>
                      <a:pt x="24" y="44"/>
                    </a:cubicBezTo>
                    <a:cubicBezTo>
                      <a:pt x="23" y="46"/>
                      <a:pt x="22" y="48"/>
                      <a:pt x="20" y="51"/>
                    </a:cubicBezTo>
                    <a:cubicBezTo>
                      <a:pt x="19" y="52"/>
                      <a:pt x="18" y="53"/>
                      <a:pt x="17" y="54"/>
                    </a:cubicBezTo>
                    <a:cubicBezTo>
                      <a:pt x="16" y="56"/>
                      <a:pt x="15" y="57"/>
                      <a:pt x="13" y="58"/>
                    </a:cubicBezTo>
                    <a:cubicBezTo>
                      <a:pt x="12" y="57"/>
                      <a:pt x="11" y="56"/>
                      <a:pt x="10" y="54"/>
                    </a:cubicBezTo>
                    <a:cubicBezTo>
                      <a:pt x="8" y="53"/>
                      <a:pt x="8" y="52"/>
                      <a:pt x="7" y="51"/>
                    </a:cubicBezTo>
                    <a:cubicBezTo>
                      <a:pt x="5" y="48"/>
                      <a:pt x="4" y="46"/>
                      <a:pt x="3" y="43"/>
                    </a:cubicBezTo>
                    <a:cubicBezTo>
                      <a:pt x="1" y="39"/>
                      <a:pt x="0" y="34"/>
                      <a:pt x="0" y="29"/>
                    </a:cubicBezTo>
                    <a:cubicBezTo>
                      <a:pt x="0" y="24"/>
                      <a:pt x="1" y="19"/>
                      <a:pt x="3" y="14"/>
                    </a:cubicBezTo>
                    <a:cubicBezTo>
                      <a:pt x="4" y="12"/>
                      <a:pt x="5" y="10"/>
                      <a:pt x="7" y="7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1" y="2"/>
                      <a:pt x="12" y="1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27"/>
              <p:cNvSpPr/>
              <p:nvPr/>
            </p:nvSpPr>
            <p:spPr>
              <a:xfrm>
                <a:off x="5468974" y="2552084"/>
                <a:ext cx="360247" cy="206653"/>
              </a:xfrm>
              <a:custGeom>
                <a:avLst/>
                <a:gdLst/>
                <a:ahLst/>
                <a:cxnLst/>
                <a:rect l="l" t="t" r="r" b="b"/>
                <a:pathLst>
                  <a:path w="54" h="31" extrusionOk="0">
                    <a:moveTo>
                      <a:pt x="54" y="25"/>
                    </a:moveTo>
                    <a:cubicBezTo>
                      <a:pt x="54" y="23"/>
                      <a:pt x="53" y="22"/>
                      <a:pt x="52" y="20"/>
                    </a:cubicBezTo>
                    <a:cubicBezTo>
                      <a:pt x="52" y="19"/>
                      <a:pt x="51" y="17"/>
                      <a:pt x="50" y="16"/>
                    </a:cubicBezTo>
                    <a:cubicBezTo>
                      <a:pt x="48" y="14"/>
                      <a:pt x="46" y="12"/>
                      <a:pt x="44" y="10"/>
                    </a:cubicBezTo>
                    <a:cubicBezTo>
                      <a:pt x="41" y="6"/>
                      <a:pt x="36" y="4"/>
                      <a:pt x="32" y="2"/>
                    </a:cubicBezTo>
                    <a:cubicBezTo>
                      <a:pt x="27" y="1"/>
                      <a:pt x="22" y="0"/>
                      <a:pt x="17" y="0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8" y="2"/>
                      <a:pt x="6" y="2"/>
                      <a:pt x="5" y="3"/>
                    </a:cubicBezTo>
                    <a:cubicBezTo>
                      <a:pt x="3" y="4"/>
                      <a:pt x="2" y="5"/>
                      <a:pt x="0" y="6"/>
                    </a:cubicBezTo>
                    <a:cubicBezTo>
                      <a:pt x="1" y="7"/>
                      <a:pt x="1" y="9"/>
                      <a:pt x="2" y="10"/>
                    </a:cubicBezTo>
                    <a:cubicBezTo>
                      <a:pt x="3" y="12"/>
                      <a:pt x="4" y="13"/>
                      <a:pt x="4" y="14"/>
                    </a:cubicBezTo>
                    <a:cubicBezTo>
                      <a:pt x="6" y="17"/>
                      <a:pt x="8" y="19"/>
                      <a:pt x="10" y="21"/>
                    </a:cubicBezTo>
                    <a:cubicBezTo>
                      <a:pt x="14" y="24"/>
                      <a:pt x="18" y="27"/>
                      <a:pt x="23" y="28"/>
                    </a:cubicBezTo>
                    <a:cubicBezTo>
                      <a:pt x="27" y="30"/>
                      <a:pt x="32" y="31"/>
                      <a:pt x="37" y="30"/>
                    </a:cubicBezTo>
                    <a:cubicBezTo>
                      <a:pt x="40" y="30"/>
                      <a:pt x="43" y="30"/>
                      <a:pt x="45" y="29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6"/>
                      <a:pt x="54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27"/>
              <p:cNvSpPr/>
              <p:nvPr/>
            </p:nvSpPr>
            <p:spPr>
              <a:xfrm>
                <a:off x="6264868" y="2465512"/>
                <a:ext cx="259713" cy="5445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82" extrusionOk="0">
                    <a:moveTo>
                      <a:pt x="19" y="0"/>
                    </a:moveTo>
                    <a:cubicBezTo>
                      <a:pt x="22" y="2"/>
                      <a:pt x="23" y="3"/>
                      <a:pt x="25" y="5"/>
                    </a:cubicBezTo>
                    <a:cubicBezTo>
                      <a:pt x="26" y="7"/>
                      <a:pt x="28" y="9"/>
                      <a:pt x="29" y="10"/>
                    </a:cubicBezTo>
                    <a:cubicBezTo>
                      <a:pt x="31" y="14"/>
                      <a:pt x="33" y="17"/>
                      <a:pt x="35" y="20"/>
                    </a:cubicBezTo>
                    <a:cubicBezTo>
                      <a:pt x="38" y="27"/>
                      <a:pt x="39" y="34"/>
                      <a:pt x="39" y="41"/>
                    </a:cubicBezTo>
                    <a:cubicBezTo>
                      <a:pt x="39" y="48"/>
                      <a:pt x="37" y="55"/>
                      <a:pt x="34" y="61"/>
                    </a:cubicBezTo>
                    <a:cubicBezTo>
                      <a:pt x="33" y="65"/>
                      <a:pt x="31" y="68"/>
                      <a:pt x="29" y="72"/>
                    </a:cubicBezTo>
                    <a:cubicBezTo>
                      <a:pt x="27" y="73"/>
                      <a:pt x="26" y="75"/>
                      <a:pt x="24" y="77"/>
                    </a:cubicBezTo>
                    <a:cubicBezTo>
                      <a:pt x="23" y="78"/>
                      <a:pt x="21" y="80"/>
                      <a:pt x="19" y="82"/>
                    </a:cubicBezTo>
                    <a:cubicBezTo>
                      <a:pt x="17" y="80"/>
                      <a:pt x="15" y="78"/>
                      <a:pt x="13" y="77"/>
                    </a:cubicBezTo>
                    <a:cubicBezTo>
                      <a:pt x="12" y="75"/>
                      <a:pt x="11" y="73"/>
                      <a:pt x="9" y="71"/>
                    </a:cubicBezTo>
                    <a:cubicBezTo>
                      <a:pt x="7" y="68"/>
                      <a:pt x="5" y="65"/>
                      <a:pt x="4" y="61"/>
                    </a:cubicBezTo>
                    <a:cubicBezTo>
                      <a:pt x="1" y="54"/>
                      <a:pt x="0" y="48"/>
                      <a:pt x="0" y="41"/>
                    </a:cubicBezTo>
                    <a:cubicBezTo>
                      <a:pt x="0" y="34"/>
                      <a:pt x="1" y="27"/>
                      <a:pt x="4" y="20"/>
                    </a:cubicBezTo>
                    <a:cubicBezTo>
                      <a:pt x="5" y="17"/>
                      <a:pt x="7" y="13"/>
                      <a:pt x="10" y="10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6" y="3"/>
                      <a:pt x="17" y="2"/>
                      <a:pt x="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27"/>
              <p:cNvSpPr/>
              <p:nvPr/>
            </p:nvSpPr>
            <p:spPr>
              <a:xfrm>
                <a:off x="5820843" y="2124813"/>
                <a:ext cx="511048" cy="2876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3" extrusionOk="0">
                    <a:moveTo>
                      <a:pt x="77" y="35"/>
                    </a:moveTo>
                    <a:cubicBezTo>
                      <a:pt x="76" y="33"/>
                      <a:pt x="75" y="30"/>
                      <a:pt x="74" y="28"/>
                    </a:cubicBezTo>
                    <a:cubicBezTo>
                      <a:pt x="73" y="26"/>
                      <a:pt x="71" y="24"/>
                      <a:pt x="70" y="23"/>
                    </a:cubicBezTo>
                    <a:cubicBezTo>
                      <a:pt x="68" y="19"/>
                      <a:pt x="65" y="16"/>
                      <a:pt x="63" y="14"/>
                    </a:cubicBezTo>
                    <a:cubicBezTo>
                      <a:pt x="57" y="9"/>
                      <a:pt x="51" y="5"/>
                      <a:pt x="45" y="3"/>
                    </a:cubicBezTo>
                    <a:cubicBezTo>
                      <a:pt x="38" y="1"/>
                      <a:pt x="31" y="0"/>
                      <a:pt x="24" y="0"/>
                    </a:cubicBezTo>
                    <a:cubicBezTo>
                      <a:pt x="20" y="0"/>
                      <a:pt x="17" y="1"/>
                      <a:pt x="12" y="2"/>
                    </a:cubicBezTo>
                    <a:cubicBezTo>
                      <a:pt x="10" y="3"/>
                      <a:pt x="8" y="3"/>
                      <a:pt x="6" y="4"/>
                    </a:cubicBezTo>
                    <a:cubicBezTo>
                      <a:pt x="4" y="5"/>
                      <a:pt x="2" y="6"/>
                      <a:pt x="0" y="8"/>
                    </a:cubicBezTo>
                    <a:cubicBezTo>
                      <a:pt x="1" y="10"/>
                      <a:pt x="2" y="12"/>
                      <a:pt x="3" y="14"/>
                    </a:cubicBezTo>
                    <a:cubicBezTo>
                      <a:pt x="4" y="16"/>
                      <a:pt x="5" y="18"/>
                      <a:pt x="6" y="20"/>
                    </a:cubicBezTo>
                    <a:cubicBezTo>
                      <a:pt x="8" y="23"/>
                      <a:pt x="11" y="26"/>
                      <a:pt x="14" y="29"/>
                    </a:cubicBezTo>
                    <a:cubicBezTo>
                      <a:pt x="19" y="34"/>
                      <a:pt x="25" y="37"/>
                      <a:pt x="32" y="40"/>
                    </a:cubicBezTo>
                    <a:cubicBezTo>
                      <a:pt x="38" y="42"/>
                      <a:pt x="45" y="43"/>
                      <a:pt x="52" y="43"/>
                    </a:cubicBezTo>
                    <a:cubicBezTo>
                      <a:pt x="56" y="42"/>
                      <a:pt x="60" y="42"/>
                      <a:pt x="64" y="41"/>
                    </a:cubicBezTo>
                    <a:cubicBezTo>
                      <a:pt x="66" y="40"/>
                      <a:pt x="68" y="39"/>
                      <a:pt x="70" y="39"/>
                    </a:cubicBezTo>
                    <a:cubicBezTo>
                      <a:pt x="72" y="38"/>
                      <a:pt x="74" y="37"/>
                      <a:pt x="77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27"/>
              <p:cNvSpPr/>
              <p:nvPr/>
            </p:nvSpPr>
            <p:spPr>
              <a:xfrm>
                <a:off x="5689591" y="1932124"/>
                <a:ext cx="1337660" cy="95228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43" extrusionOk="0">
                    <a:moveTo>
                      <a:pt x="199" y="1"/>
                    </a:moveTo>
                    <a:cubicBezTo>
                      <a:pt x="198" y="2"/>
                      <a:pt x="196" y="4"/>
                      <a:pt x="194" y="5"/>
                    </a:cubicBezTo>
                    <a:cubicBezTo>
                      <a:pt x="189" y="8"/>
                      <a:pt x="184" y="12"/>
                      <a:pt x="180" y="15"/>
                    </a:cubicBezTo>
                    <a:cubicBezTo>
                      <a:pt x="173" y="20"/>
                      <a:pt x="165" y="25"/>
                      <a:pt x="158" y="30"/>
                    </a:cubicBezTo>
                    <a:cubicBezTo>
                      <a:pt x="150" y="36"/>
                      <a:pt x="141" y="42"/>
                      <a:pt x="132" y="48"/>
                    </a:cubicBezTo>
                    <a:cubicBezTo>
                      <a:pt x="123" y="55"/>
                      <a:pt x="113" y="61"/>
                      <a:pt x="104" y="68"/>
                    </a:cubicBezTo>
                    <a:cubicBezTo>
                      <a:pt x="94" y="75"/>
                      <a:pt x="85" y="81"/>
                      <a:pt x="75" y="88"/>
                    </a:cubicBezTo>
                    <a:cubicBezTo>
                      <a:pt x="66" y="94"/>
                      <a:pt x="57" y="101"/>
                      <a:pt x="48" y="107"/>
                    </a:cubicBezTo>
                    <a:cubicBezTo>
                      <a:pt x="41" y="112"/>
                      <a:pt x="33" y="117"/>
                      <a:pt x="26" y="123"/>
                    </a:cubicBezTo>
                    <a:cubicBezTo>
                      <a:pt x="20" y="126"/>
                      <a:pt x="15" y="130"/>
                      <a:pt x="9" y="134"/>
                    </a:cubicBezTo>
                    <a:cubicBezTo>
                      <a:pt x="7" y="136"/>
                      <a:pt x="4" y="138"/>
                      <a:pt x="2" y="139"/>
                    </a:cubicBezTo>
                    <a:cubicBezTo>
                      <a:pt x="1" y="140"/>
                      <a:pt x="1" y="140"/>
                      <a:pt x="1" y="140"/>
                    </a:cubicBezTo>
                    <a:cubicBezTo>
                      <a:pt x="0" y="140"/>
                      <a:pt x="1" y="143"/>
                      <a:pt x="2" y="142"/>
                    </a:cubicBezTo>
                    <a:cubicBezTo>
                      <a:pt x="4" y="140"/>
                      <a:pt x="6" y="139"/>
                      <a:pt x="8" y="138"/>
                    </a:cubicBezTo>
                    <a:cubicBezTo>
                      <a:pt x="13" y="135"/>
                      <a:pt x="17" y="131"/>
                      <a:pt x="22" y="128"/>
                    </a:cubicBezTo>
                    <a:cubicBezTo>
                      <a:pt x="29" y="123"/>
                      <a:pt x="36" y="118"/>
                      <a:pt x="43" y="113"/>
                    </a:cubicBezTo>
                    <a:cubicBezTo>
                      <a:pt x="52" y="107"/>
                      <a:pt x="61" y="101"/>
                      <a:pt x="69" y="95"/>
                    </a:cubicBezTo>
                    <a:cubicBezTo>
                      <a:pt x="79" y="88"/>
                      <a:pt x="88" y="82"/>
                      <a:pt x="98" y="75"/>
                    </a:cubicBezTo>
                    <a:cubicBezTo>
                      <a:pt x="108" y="68"/>
                      <a:pt x="117" y="61"/>
                      <a:pt x="127" y="55"/>
                    </a:cubicBezTo>
                    <a:cubicBezTo>
                      <a:pt x="136" y="48"/>
                      <a:pt x="145" y="42"/>
                      <a:pt x="154" y="36"/>
                    </a:cubicBezTo>
                    <a:cubicBezTo>
                      <a:pt x="161" y="31"/>
                      <a:pt x="169" y="25"/>
                      <a:pt x="176" y="20"/>
                    </a:cubicBezTo>
                    <a:cubicBezTo>
                      <a:pt x="182" y="16"/>
                      <a:pt x="187" y="13"/>
                      <a:pt x="192" y="9"/>
                    </a:cubicBezTo>
                    <a:cubicBezTo>
                      <a:pt x="195" y="7"/>
                      <a:pt x="198" y="5"/>
                      <a:pt x="200" y="3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202" y="2"/>
                      <a:pt x="201" y="0"/>
                      <a:pt x="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7"/>
              <p:cNvSpPr/>
              <p:nvPr/>
            </p:nvSpPr>
            <p:spPr>
              <a:xfrm>
                <a:off x="5873903" y="2730811"/>
                <a:ext cx="19549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3" h="37" extrusionOk="0">
                    <a:moveTo>
                      <a:pt x="1" y="1"/>
                    </a:moveTo>
                    <a:cubicBezTo>
                      <a:pt x="1" y="11"/>
                      <a:pt x="1" y="21"/>
                      <a:pt x="0" y="31"/>
                    </a:cubicBezTo>
                    <a:cubicBezTo>
                      <a:pt x="0" y="32"/>
                      <a:pt x="0" y="34"/>
                      <a:pt x="0" y="35"/>
                    </a:cubicBezTo>
                    <a:cubicBezTo>
                      <a:pt x="0" y="37"/>
                      <a:pt x="3" y="37"/>
                      <a:pt x="3" y="35"/>
                    </a:cubicBezTo>
                    <a:cubicBezTo>
                      <a:pt x="3" y="25"/>
                      <a:pt x="3" y="1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27"/>
              <p:cNvSpPr/>
              <p:nvPr/>
            </p:nvSpPr>
            <p:spPr>
              <a:xfrm>
                <a:off x="5661665" y="2652617"/>
                <a:ext cx="231787" cy="97742"/>
              </a:xfrm>
              <a:custGeom>
                <a:avLst/>
                <a:gdLst/>
                <a:ahLst/>
                <a:cxnLst/>
                <a:rect l="l" t="t" r="r" b="b"/>
                <a:pathLst>
                  <a:path w="35" h="15" extrusionOk="0">
                    <a:moveTo>
                      <a:pt x="34" y="12"/>
                    </a:moveTo>
                    <a:cubicBezTo>
                      <a:pt x="25" y="9"/>
                      <a:pt x="15" y="5"/>
                      <a:pt x="6" y="2"/>
                    </a:cubicBezTo>
                    <a:cubicBezTo>
                      <a:pt x="5" y="2"/>
                      <a:pt x="4" y="1"/>
                      <a:pt x="2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11" y="6"/>
                      <a:pt x="20" y="9"/>
                      <a:pt x="29" y="13"/>
                    </a:cubicBezTo>
                    <a:cubicBezTo>
                      <a:pt x="31" y="13"/>
                      <a:pt x="32" y="14"/>
                      <a:pt x="33" y="14"/>
                    </a:cubicBezTo>
                    <a:cubicBezTo>
                      <a:pt x="35" y="15"/>
                      <a:pt x="35" y="13"/>
                      <a:pt x="34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27"/>
              <p:cNvSpPr/>
              <p:nvPr/>
            </p:nvSpPr>
            <p:spPr>
              <a:xfrm>
                <a:off x="6384949" y="2373357"/>
                <a:ext cx="13964" cy="245750"/>
              </a:xfrm>
              <a:custGeom>
                <a:avLst/>
                <a:gdLst/>
                <a:ahLst/>
                <a:cxnLst/>
                <a:rect l="l" t="t" r="r" b="b"/>
                <a:pathLst>
                  <a:path w="2" h="37" extrusionOk="0">
                    <a:moveTo>
                      <a:pt x="0" y="2"/>
                    </a:moveTo>
                    <a:cubicBezTo>
                      <a:pt x="0" y="12"/>
                      <a:pt x="0" y="22"/>
                      <a:pt x="0" y="31"/>
                    </a:cubicBezTo>
                    <a:cubicBezTo>
                      <a:pt x="0" y="33"/>
                      <a:pt x="0" y="34"/>
                      <a:pt x="0" y="36"/>
                    </a:cubicBezTo>
                    <a:cubicBezTo>
                      <a:pt x="0" y="37"/>
                      <a:pt x="2" y="37"/>
                      <a:pt x="2" y="36"/>
                    </a:cubicBezTo>
                    <a:cubicBezTo>
                      <a:pt x="2" y="26"/>
                      <a:pt x="2" y="16"/>
                      <a:pt x="2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27"/>
              <p:cNvSpPr/>
              <p:nvPr/>
            </p:nvSpPr>
            <p:spPr>
              <a:xfrm>
                <a:off x="6167126" y="2297955"/>
                <a:ext cx="237372" cy="94949"/>
              </a:xfrm>
              <a:custGeom>
                <a:avLst/>
                <a:gdLst/>
                <a:ahLst/>
                <a:cxnLst/>
                <a:rect l="l" t="t" r="r" b="b"/>
                <a:pathLst>
                  <a:path w="36" h="14" extrusionOk="0">
                    <a:moveTo>
                      <a:pt x="34" y="12"/>
                    </a:moveTo>
                    <a:cubicBezTo>
                      <a:pt x="25" y="8"/>
                      <a:pt x="16" y="5"/>
                      <a:pt x="6" y="2"/>
                    </a:cubicBezTo>
                    <a:cubicBezTo>
                      <a:pt x="5" y="1"/>
                      <a:pt x="4" y="1"/>
                      <a:pt x="2" y="0"/>
                    </a:cubicBezTo>
                    <a:cubicBezTo>
                      <a:pt x="1" y="0"/>
                      <a:pt x="0" y="2"/>
                      <a:pt x="2" y="2"/>
                    </a:cubicBezTo>
                    <a:cubicBezTo>
                      <a:pt x="11" y="6"/>
                      <a:pt x="20" y="9"/>
                      <a:pt x="30" y="12"/>
                    </a:cubicBezTo>
                    <a:cubicBezTo>
                      <a:pt x="31" y="13"/>
                      <a:pt x="32" y="13"/>
                      <a:pt x="34" y="14"/>
                    </a:cubicBezTo>
                    <a:cubicBezTo>
                      <a:pt x="35" y="14"/>
                      <a:pt x="36" y="12"/>
                      <a:pt x="34" y="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2" name="Google Shape;1922;p28"/>
          <p:cNvGrpSpPr/>
          <p:nvPr/>
        </p:nvGrpSpPr>
        <p:grpSpPr>
          <a:xfrm>
            <a:off x="977300" y="3514863"/>
            <a:ext cx="1161648" cy="1628625"/>
            <a:chOff x="977300" y="3514863"/>
            <a:chExt cx="1161648" cy="1628625"/>
          </a:xfrm>
        </p:grpSpPr>
        <p:grpSp>
          <p:nvGrpSpPr>
            <p:cNvPr id="1923" name="Google Shape;1923;p28"/>
            <p:cNvGrpSpPr/>
            <p:nvPr/>
          </p:nvGrpSpPr>
          <p:grpSpPr>
            <a:xfrm>
              <a:off x="977300" y="3514863"/>
              <a:ext cx="539910" cy="1628625"/>
              <a:chOff x="8047400" y="2554475"/>
              <a:chExt cx="539910" cy="1628625"/>
            </a:xfrm>
          </p:grpSpPr>
          <p:sp>
            <p:nvSpPr>
              <p:cNvPr id="1924" name="Google Shape;1924;p28"/>
              <p:cNvSpPr/>
              <p:nvPr/>
            </p:nvSpPr>
            <p:spPr>
              <a:xfrm>
                <a:off x="804740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28"/>
              <p:cNvSpPr/>
              <p:nvPr/>
            </p:nvSpPr>
            <p:spPr>
              <a:xfrm>
                <a:off x="816162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6" name="Google Shape;1926;p28"/>
            <p:cNvGrpSpPr/>
            <p:nvPr/>
          </p:nvGrpSpPr>
          <p:grpSpPr>
            <a:xfrm>
              <a:off x="1697195" y="3514883"/>
              <a:ext cx="441754" cy="1332541"/>
              <a:chOff x="7543750" y="2554475"/>
              <a:chExt cx="539910" cy="1628625"/>
            </a:xfrm>
          </p:grpSpPr>
          <p:sp>
            <p:nvSpPr>
              <p:cNvPr id="1927" name="Google Shape;1927;p28"/>
              <p:cNvSpPr/>
              <p:nvPr/>
            </p:nvSpPr>
            <p:spPr>
              <a:xfrm>
                <a:off x="754375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28"/>
              <p:cNvSpPr/>
              <p:nvPr/>
            </p:nvSpPr>
            <p:spPr>
              <a:xfrm>
                <a:off x="765797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29" name="Google Shape;1929;p28"/>
          <p:cNvGrpSpPr/>
          <p:nvPr/>
        </p:nvGrpSpPr>
        <p:grpSpPr>
          <a:xfrm>
            <a:off x="-1782190" y="-2020701"/>
            <a:ext cx="13016954" cy="7654720"/>
            <a:chOff x="-1782190" y="-2020701"/>
            <a:chExt cx="13016954" cy="7654720"/>
          </a:xfrm>
        </p:grpSpPr>
        <p:sp>
          <p:nvSpPr>
            <p:cNvPr id="1930" name="Google Shape;1930;p28"/>
            <p:cNvSpPr/>
            <p:nvPr/>
          </p:nvSpPr>
          <p:spPr>
            <a:xfrm rot="7896899">
              <a:off x="-1481194" y="2841608"/>
              <a:ext cx="2838910" cy="208061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28"/>
            <p:cNvSpPr/>
            <p:nvPr/>
          </p:nvSpPr>
          <p:spPr>
            <a:xfrm rot="-7200479">
              <a:off x="7175473" y="-1070716"/>
              <a:ext cx="3803009" cy="278722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2" name="Google Shape;1932;p28"/>
          <p:cNvGrpSpPr/>
          <p:nvPr/>
        </p:nvGrpSpPr>
        <p:grpSpPr>
          <a:xfrm>
            <a:off x="-989622" y="4198970"/>
            <a:ext cx="4508458" cy="1702115"/>
            <a:chOff x="-989622" y="4198970"/>
            <a:chExt cx="4508458" cy="1702115"/>
          </a:xfrm>
        </p:grpSpPr>
        <p:grpSp>
          <p:nvGrpSpPr>
            <p:cNvPr id="1933" name="Google Shape;1933;p28"/>
            <p:cNvGrpSpPr/>
            <p:nvPr/>
          </p:nvGrpSpPr>
          <p:grpSpPr>
            <a:xfrm>
              <a:off x="805364" y="4800933"/>
              <a:ext cx="2713473" cy="1100152"/>
              <a:chOff x="3616175" y="871400"/>
              <a:chExt cx="4165601" cy="1065213"/>
            </a:xfrm>
          </p:grpSpPr>
          <p:sp>
            <p:nvSpPr>
              <p:cNvPr id="1934" name="Google Shape;1934;p28"/>
              <p:cNvSpPr/>
              <p:nvPr/>
            </p:nvSpPr>
            <p:spPr>
              <a:xfrm>
                <a:off x="3616175" y="871400"/>
                <a:ext cx="4165601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8" extrusionOk="0">
                    <a:moveTo>
                      <a:pt x="1931" y="338"/>
                    </a:moveTo>
                    <a:cubicBezTo>
                      <a:pt x="1931" y="338"/>
                      <a:pt x="1631" y="0"/>
                      <a:pt x="986" y="0"/>
                    </a:cubicBezTo>
                    <a:cubicBezTo>
                      <a:pt x="341" y="0"/>
                      <a:pt x="0" y="338"/>
                      <a:pt x="0" y="338"/>
                    </a:cubicBezTo>
                    <a:lnTo>
                      <a:pt x="1931" y="3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p28"/>
              <p:cNvSpPr/>
              <p:nvPr/>
            </p:nvSpPr>
            <p:spPr>
              <a:xfrm>
                <a:off x="4946500" y="1566725"/>
                <a:ext cx="1266825" cy="36988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71" extrusionOk="0">
                    <a:moveTo>
                      <a:pt x="18" y="171"/>
                    </a:moveTo>
                    <a:cubicBezTo>
                      <a:pt x="6" y="169"/>
                      <a:pt x="0" y="161"/>
                      <a:pt x="1" y="149"/>
                    </a:cubicBezTo>
                    <a:cubicBezTo>
                      <a:pt x="3" y="126"/>
                      <a:pt x="29" y="89"/>
                      <a:pt x="82" y="57"/>
                    </a:cubicBezTo>
                    <a:cubicBezTo>
                      <a:pt x="124" y="31"/>
                      <a:pt x="198" y="0"/>
                      <a:pt x="308" y="0"/>
                    </a:cubicBezTo>
                    <a:cubicBezTo>
                      <a:pt x="308" y="0"/>
                      <a:pt x="308" y="0"/>
                      <a:pt x="309" y="0"/>
                    </a:cubicBezTo>
                    <a:cubicBezTo>
                      <a:pt x="514" y="1"/>
                      <a:pt x="587" y="167"/>
                      <a:pt x="587" y="169"/>
                    </a:cubicBezTo>
                    <a:cubicBezTo>
                      <a:pt x="584" y="170"/>
                      <a:pt x="584" y="170"/>
                      <a:pt x="584" y="170"/>
                    </a:cubicBezTo>
                    <a:cubicBezTo>
                      <a:pt x="583" y="169"/>
                      <a:pt x="512" y="4"/>
                      <a:pt x="309" y="3"/>
                    </a:cubicBezTo>
                    <a:cubicBezTo>
                      <a:pt x="308" y="3"/>
                      <a:pt x="308" y="3"/>
                      <a:pt x="308" y="3"/>
                    </a:cubicBezTo>
                    <a:cubicBezTo>
                      <a:pt x="199" y="3"/>
                      <a:pt x="126" y="34"/>
                      <a:pt x="84" y="60"/>
                    </a:cubicBezTo>
                    <a:cubicBezTo>
                      <a:pt x="32" y="91"/>
                      <a:pt x="6" y="128"/>
                      <a:pt x="5" y="149"/>
                    </a:cubicBezTo>
                    <a:cubicBezTo>
                      <a:pt x="4" y="156"/>
                      <a:pt x="6" y="166"/>
                      <a:pt x="19" y="168"/>
                    </a:cubicBezTo>
                    <a:lnTo>
                      <a:pt x="18" y="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28"/>
              <p:cNvSpPr/>
              <p:nvPr/>
            </p:nvSpPr>
            <p:spPr>
              <a:xfrm>
                <a:off x="4765525" y="1466713"/>
                <a:ext cx="1671638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5" extrusionOk="0">
                    <a:moveTo>
                      <a:pt x="11" y="195"/>
                    </a:moveTo>
                    <a:cubicBezTo>
                      <a:pt x="4" y="194"/>
                      <a:pt x="0" y="189"/>
                      <a:pt x="0" y="180"/>
                    </a:cubicBezTo>
                    <a:cubicBezTo>
                      <a:pt x="4" y="138"/>
                      <a:pt x="135" y="0"/>
                      <a:pt x="400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41" y="0"/>
                      <a:pt x="635" y="52"/>
                      <a:pt x="690" y="96"/>
                    </a:cubicBezTo>
                    <a:cubicBezTo>
                      <a:pt x="749" y="144"/>
                      <a:pt x="775" y="192"/>
                      <a:pt x="775" y="193"/>
                    </a:cubicBezTo>
                    <a:cubicBezTo>
                      <a:pt x="772" y="194"/>
                      <a:pt x="772" y="194"/>
                      <a:pt x="772" y="194"/>
                    </a:cubicBezTo>
                    <a:cubicBezTo>
                      <a:pt x="772" y="194"/>
                      <a:pt x="746" y="146"/>
                      <a:pt x="687" y="99"/>
                    </a:cubicBezTo>
                    <a:cubicBezTo>
                      <a:pt x="633" y="55"/>
                      <a:pt x="540" y="3"/>
                      <a:pt x="401" y="3"/>
                    </a:cubicBezTo>
                    <a:cubicBezTo>
                      <a:pt x="401" y="3"/>
                      <a:pt x="401" y="3"/>
                      <a:pt x="400" y="3"/>
                    </a:cubicBezTo>
                    <a:cubicBezTo>
                      <a:pt x="137" y="3"/>
                      <a:pt x="7" y="139"/>
                      <a:pt x="4" y="180"/>
                    </a:cubicBezTo>
                    <a:cubicBezTo>
                      <a:pt x="3" y="187"/>
                      <a:pt x="6" y="191"/>
                      <a:pt x="12" y="192"/>
                    </a:cubicBezTo>
                    <a:lnTo>
                      <a:pt x="11" y="1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28"/>
              <p:cNvSpPr/>
              <p:nvPr/>
            </p:nvSpPr>
            <p:spPr>
              <a:xfrm>
                <a:off x="4578200" y="1366700"/>
                <a:ext cx="2082800" cy="47466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20" extrusionOk="0">
                    <a:moveTo>
                      <a:pt x="8" y="220"/>
                    </a:moveTo>
                    <a:cubicBezTo>
                      <a:pt x="3" y="220"/>
                      <a:pt x="0" y="216"/>
                      <a:pt x="0" y="210"/>
                    </a:cubicBezTo>
                    <a:cubicBezTo>
                      <a:pt x="4" y="168"/>
                      <a:pt x="172" y="0"/>
                      <a:pt x="496" y="0"/>
                    </a:cubicBezTo>
                    <a:cubicBezTo>
                      <a:pt x="496" y="0"/>
                      <a:pt x="497" y="0"/>
                      <a:pt x="497" y="0"/>
                    </a:cubicBezTo>
                    <a:cubicBezTo>
                      <a:pt x="669" y="1"/>
                      <a:pt x="787" y="60"/>
                      <a:pt x="856" y="109"/>
                    </a:cubicBezTo>
                    <a:cubicBezTo>
                      <a:pt x="931" y="163"/>
                      <a:pt x="966" y="217"/>
                      <a:pt x="966" y="218"/>
                    </a:cubicBezTo>
                    <a:cubicBezTo>
                      <a:pt x="963" y="220"/>
                      <a:pt x="963" y="220"/>
                      <a:pt x="963" y="220"/>
                    </a:cubicBezTo>
                    <a:cubicBezTo>
                      <a:pt x="963" y="219"/>
                      <a:pt x="929" y="165"/>
                      <a:pt x="854" y="112"/>
                    </a:cubicBezTo>
                    <a:cubicBezTo>
                      <a:pt x="786" y="63"/>
                      <a:pt x="668" y="4"/>
                      <a:pt x="497" y="4"/>
                    </a:cubicBezTo>
                    <a:cubicBezTo>
                      <a:pt x="497" y="4"/>
                      <a:pt x="496" y="4"/>
                      <a:pt x="496" y="4"/>
                    </a:cubicBezTo>
                    <a:cubicBezTo>
                      <a:pt x="323" y="4"/>
                      <a:pt x="202" y="52"/>
                      <a:pt x="131" y="92"/>
                    </a:cubicBezTo>
                    <a:cubicBezTo>
                      <a:pt x="50" y="138"/>
                      <a:pt x="5" y="190"/>
                      <a:pt x="4" y="210"/>
                    </a:cubicBezTo>
                    <a:cubicBezTo>
                      <a:pt x="3" y="216"/>
                      <a:pt x="6" y="217"/>
                      <a:pt x="8" y="217"/>
                    </a:cubicBezTo>
                    <a:lnTo>
                      <a:pt x="8" y="2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28"/>
              <p:cNvSpPr/>
              <p:nvPr/>
            </p:nvSpPr>
            <p:spPr>
              <a:xfrm>
                <a:off x="4389288" y="1266688"/>
                <a:ext cx="2497137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45" extrusionOk="0">
                    <a:moveTo>
                      <a:pt x="5" y="245"/>
                    </a:moveTo>
                    <a:cubicBezTo>
                      <a:pt x="2" y="244"/>
                      <a:pt x="0" y="241"/>
                      <a:pt x="0" y="238"/>
                    </a:cubicBezTo>
                    <a:cubicBezTo>
                      <a:pt x="2" y="220"/>
                      <a:pt x="54" y="160"/>
                      <a:pt x="153" y="105"/>
                    </a:cubicBezTo>
                    <a:cubicBezTo>
                      <a:pt x="240" y="57"/>
                      <a:pt x="387" y="0"/>
                      <a:pt x="593" y="0"/>
                    </a:cubicBezTo>
                    <a:cubicBezTo>
                      <a:pt x="593" y="0"/>
                      <a:pt x="593" y="0"/>
                      <a:pt x="594" y="0"/>
                    </a:cubicBezTo>
                    <a:cubicBezTo>
                      <a:pt x="798" y="0"/>
                      <a:pt x="940" y="66"/>
                      <a:pt x="1024" y="121"/>
                    </a:cubicBezTo>
                    <a:cubicBezTo>
                      <a:pt x="1115" y="181"/>
                      <a:pt x="1158" y="241"/>
                      <a:pt x="1158" y="242"/>
                    </a:cubicBezTo>
                    <a:cubicBezTo>
                      <a:pt x="1156" y="244"/>
                      <a:pt x="1156" y="244"/>
                      <a:pt x="1156" y="244"/>
                    </a:cubicBezTo>
                    <a:cubicBezTo>
                      <a:pt x="1155" y="243"/>
                      <a:pt x="1112" y="183"/>
                      <a:pt x="1022" y="124"/>
                    </a:cubicBezTo>
                    <a:cubicBezTo>
                      <a:pt x="939" y="69"/>
                      <a:pt x="797" y="4"/>
                      <a:pt x="594" y="4"/>
                    </a:cubicBezTo>
                    <a:cubicBezTo>
                      <a:pt x="593" y="4"/>
                      <a:pt x="593" y="4"/>
                      <a:pt x="593" y="4"/>
                    </a:cubicBezTo>
                    <a:cubicBezTo>
                      <a:pt x="388" y="4"/>
                      <a:pt x="242" y="60"/>
                      <a:pt x="155" y="108"/>
                    </a:cubicBezTo>
                    <a:cubicBezTo>
                      <a:pt x="57" y="162"/>
                      <a:pt x="5" y="220"/>
                      <a:pt x="4" y="238"/>
                    </a:cubicBezTo>
                    <a:cubicBezTo>
                      <a:pt x="3" y="240"/>
                      <a:pt x="4" y="241"/>
                      <a:pt x="5" y="241"/>
                    </a:cubicBezTo>
                    <a:lnTo>
                      <a:pt x="5" y="2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28"/>
              <p:cNvSpPr/>
              <p:nvPr/>
            </p:nvSpPr>
            <p:spPr>
              <a:xfrm>
                <a:off x="4197200" y="1166675"/>
                <a:ext cx="2913063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69" extrusionOk="0">
                    <a:moveTo>
                      <a:pt x="3" y="269"/>
                    </a:moveTo>
                    <a:cubicBezTo>
                      <a:pt x="1" y="268"/>
                      <a:pt x="0" y="267"/>
                      <a:pt x="0" y="264"/>
                    </a:cubicBezTo>
                    <a:cubicBezTo>
                      <a:pt x="1" y="249"/>
                      <a:pt x="63" y="183"/>
                      <a:pt x="178" y="121"/>
                    </a:cubicBezTo>
                    <a:cubicBezTo>
                      <a:pt x="281" y="66"/>
                      <a:pt x="453" y="0"/>
                      <a:pt x="691" y="0"/>
                    </a:cubicBezTo>
                    <a:cubicBezTo>
                      <a:pt x="691" y="0"/>
                      <a:pt x="691" y="0"/>
                      <a:pt x="691" y="0"/>
                    </a:cubicBezTo>
                    <a:cubicBezTo>
                      <a:pt x="928" y="0"/>
                      <a:pt x="1095" y="72"/>
                      <a:pt x="1193" y="133"/>
                    </a:cubicBezTo>
                    <a:cubicBezTo>
                      <a:pt x="1300" y="199"/>
                      <a:pt x="1351" y="265"/>
                      <a:pt x="1351" y="266"/>
                    </a:cubicBezTo>
                    <a:cubicBezTo>
                      <a:pt x="1349" y="268"/>
                      <a:pt x="1349" y="268"/>
                      <a:pt x="1349" y="268"/>
                    </a:cubicBezTo>
                    <a:cubicBezTo>
                      <a:pt x="1348" y="267"/>
                      <a:pt x="1297" y="201"/>
                      <a:pt x="1191" y="136"/>
                    </a:cubicBezTo>
                    <a:cubicBezTo>
                      <a:pt x="1093" y="75"/>
                      <a:pt x="927" y="3"/>
                      <a:pt x="691" y="3"/>
                    </a:cubicBezTo>
                    <a:cubicBezTo>
                      <a:pt x="691" y="3"/>
                      <a:pt x="691" y="3"/>
                      <a:pt x="691" y="3"/>
                    </a:cubicBezTo>
                    <a:cubicBezTo>
                      <a:pt x="463" y="3"/>
                      <a:pt x="296" y="64"/>
                      <a:pt x="196" y="115"/>
                    </a:cubicBezTo>
                    <a:cubicBezTo>
                      <a:pt x="79" y="175"/>
                      <a:pt x="16" y="240"/>
                      <a:pt x="5" y="260"/>
                    </a:cubicBezTo>
                    <a:cubicBezTo>
                      <a:pt x="3" y="264"/>
                      <a:pt x="3" y="265"/>
                      <a:pt x="3" y="265"/>
                    </a:cubicBezTo>
                    <a:lnTo>
                      <a:pt x="3" y="2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28"/>
              <p:cNvSpPr/>
              <p:nvPr/>
            </p:nvSpPr>
            <p:spPr>
              <a:xfrm>
                <a:off x="4001938" y="1068250"/>
                <a:ext cx="3332163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93" extrusionOk="0">
                    <a:moveTo>
                      <a:pt x="2" y="293"/>
                    </a:moveTo>
                    <a:cubicBezTo>
                      <a:pt x="1" y="293"/>
                      <a:pt x="0" y="292"/>
                      <a:pt x="0" y="290"/>
                    </a:cubicBezTo>
                    <a:cubicBezTo>
                      <a:pt x="1" y="278"/>
                      <a:pt x="75" y="204"/>
                      <a:pt x="203" y="137"/>
                    </a:cubicBezTo>
                    <a:cubicBezTo>
                      <a:pt x="321" y="74"/>
                      <a:pt x="520" y="0"/>
                      <a:pt x="790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1059" y="0"/>
                      <a:pt x="1250" y="79"/>
                      <a:pt x="1363" y="145"/>
                    </a:cubicBezTo>
                    <a:cubicBezTo>
                      <a:pt x="1485" y="216"/>
                      <a:pt x="1545" y="289"/>
                      <a:pt x="1545" y="290"/>
                    </a:cubicBezTo>
                    <a:cubicBezTo>
                      <a:pt x="1543" y="292"/>
                      <a:pt x="1543" y="292"/>
                      <a:pt x="1543" y="292"/>
                    </a:cubicBezTo>
                    <a:cubicBezTo>
                      <a:pt x="1542" y="291"/>
                      <a:pt x="1483" y="219"/>
                      <a:pt x="1361" y="148"/>
                    </a:cubicBezTo>
                    <a:cubicBezTo>
                      <a:pt x="1248" y="82"/>
                      <a:pt x="1058" y="3"/>
                      <a:pt x="790" y="3"/>
                    </a:cubicBezTo>
                    <a:cubicBezTo>
                      <a:pt x="790" y="3"/>
                      <a:pt x="790" y="3"/>
                      <a:pt x="790" y="3"/>
                    </a:cubicBezTo>
                    <a:cubicBezTo>
                      <a:pt x="391" y="3"/>
                      <a:pt x="119" y="169"/>
                      <a:pt x="22" y="267"/>
                    </a:cubicBezTo>
                    <a:cubicBezTo>
                      <a:pt x="7" y="283"/>
                      <a:pt x="4" y="289"/>
                      <a:pt x="4" y="290"/>
                    </a:cubicBezTo>
                    <a:cubicBezTo>
                      <a:pt x="4" y="290"/>
                      <a:pt x="3" y="289"/>
                      <a:pt x="3" y="289"/>
                    </a:cubicBezTo>
                    <a:lnTo>
                      <a:pt x="2" y="2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28"/>
              <p:cNvSpPr/>
              <p:nvPr/>
            </p:nvSpPr>
            <p:spPr>
              <a:xfrm>
                <a:off x="3808263" y="966650"/>
                <a:ext cx="375126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18" extrusionOk="0">
                    <a:moveTo>
                      <a:pt x="2" y="318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0"/>
                      <a:pt x="75" y="232"/>
                      <a:pt x="227" y="154"/>
                    </a:cubicBezTo>
                    <a:cubicBezTo>
                      <a:pt x="362" y="84"/>
                      <a:pt x="587" y="0"/>
                      <a:pt x="888" y="0"/>
                    </a:cubicBezTo>
                    <a:cubicBezTo>
                      <a:pt x="888" y="0"/>
                      <a:pt x="888" y="0"/>
                      <a:pt x="889" y="0"/>
                    </a:cubicBezTo>
                    <a:cubicBezTo>
                      <a:pt x="1190" y="0"/>
                      <a:pt x="1405" y="86"/>
                      <a:pt x="1533" y="158"/>
                    </a:cubicBezTo>
                    <a:cubicBezTo>
                      <a:pt x="1671" y="235"/>
                      <a:pt x="1739" y="314"/>
                      <a:pt x="1739" y="315"/>
                    </a:cubicBezTo>
                    <a:cubicBezTo>
                      <a:pt x="1737" y="317"/>
                      <a:pt x="1737" y="317"/>
                      <a:pt x="1737" y="317"/>
                    </a:cubicBezTo>
                    <a:cubicBezTo>
                      <a:pt x="1736" y="316"/>
                      <a:pt x="1669" y="238"/>
                      <a:pt x="1531" y="160"/>
                    </a:cubicBezTo>
                    <a:cubicBezTo>
                      <a:pt x="1404" y="89"/>
                      <a:pt x="1189" y="4"/>
                      <a:pt x="889" y="4"/>
                    </a:cubicBezTo>
                    <a:cubicBezTo>
                      <a:pt x="889" y="4"/>
                      <a:pt x="888" y="4"/>
                      <a:pt x="888" y="4"/>
                    </a:cubicBezTo>
                    <a:cubicBezTo>
                      <a:pt x="589" y="4"/>
                      <a:pt x="366" y="86"/>
                      <a:pt x="232" y="155"/>
                    </a:cubicBezTo>
                    <a:cubicBezTo>
                      <a:pt x="85" y="230"/>
                      <a:pt x="6" y="309"/>
                      <a:pt x="3" y="316"/>
                    </a:cubicBezTo>
                    <a:cubicBezTo>
                      <a:pt x="3" y="316"/>
                      <a:pt x="3" y="316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lnTo>
                      <a:pt x="2" y="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2" name="Google Shape;1942;p28"/>
            <p:cNvGrpSpPr/>
            <p:nvPr/>
          </p:nvGrpSpPr>
          <p:grpSpPr>
            <a:xfrm flipH="1">
              <a:off x="-989622" y="4198970"/>
              <a:ext cx="2943937" cy="1462750"/>
              <a:chOff x="-666900" y="57013"/>
              <a:chExt cx="3802063" cy="1889125"/>
            </a:xfrm>
          </p:grpSpPr>
          <p:sp>
            <p:nvSpPr>
              <p:cNvPr id="1943" name="Google Shape;1943;p28"/>
              <p:cNvSpPr/>
              <p:nvPr/>
            </p:nvSpPr>
            <p:spPr>
              <a:xfrm>
                <a:off x="-666900" y="57013"/>
                <a:ext cx="3606801" cy="177800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823" extrusionOk="0">
                    <a:moveTo>
                      <a:pt x="0" y="823"/>
                    </a:moveTo>
                    <a:cubicBezTo>
                      <a:pt x="0" y="823"/>
                      <a:pt x="278" y="494"/>
                      <a:pt x="808" y="253"/>
                    </a:cubicBezTo>
                    <a:cubicBezTo>
                      <a:pt x="1337" y="13"/>
                      <a:pt x="1672" y="0"/>
                      <a:pt x="1672" y="0"/>
                    </a:cubicBezTo>
                    <a:cubicBezTo>
                      <a:pt x="1672" y="823"/>
                      <a:pt x="1672" y="823"/>
                      <a:pt x="1672" y="823"/>
                    </a:cubicBezTo>
                    <a:lnTo>
                      <a:pt x="0" y="8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28"/>
              <p:cNvSpPr/>
              <p:nvPr/>
            </p:nvSpPr>
            <p:spPr>
              <a:xfrm>
                <a:off x="2441425" y="1638163"/>
                <a:ext cx="693738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43" extrusionOk="0">
                    <a:moveTo>
                      <a:pt x="3" y="143"/>
                    </a:move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0"/>
                      <a:pt x="53" y="76"/>
                      <a:pt x="155" y="35"/>
                    </a:cubicBezTo>
                    <a:cubicBezTo>
                      <a:pt x="235" y="2"/>
                      <a:pt x="294" y="0"/>
                      <a:pt x="322" y="1"/>
                    </a:cubicBezTo>
                    <a:cubicBezTo>
                      <a:pt x="322" y="5"/>
                      <a:pt x="322" y="5"/>
                      <a:pt x="322" y="5"/>
                    </a:cubicBezTo>
                    <a:cubicBezTo>
                      <a:pt x="294" y="3"/>
                      <a:pt x="236" y="6"/>
                      <a:pt x="156" y="38"/>
                    </a:cubicBezTo>
                    <a:cubicBezTo>
                      <a:pt x="55" y="79"/>
                      <a:pt x="3" y="142"/>
                      <a:pt x="3" y="1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28"/>
              <p:cNvSpPr/>
              <p:nvPr/>
            </p:nvSpPr>
            <p:spPr>
              <a:xfrm>
                <a:off x="2182663" y="1504813"/>
                <a:ext cx="938213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01" extrusionOk="0">
                    <a:moveTo>
                      <a:pt x="2" y="201"/>
                    </a:move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8"/>
                      <a:pt x="72" y="112"/>
                      <a:pt x="209" y="54"/>
                    </a:cubicBezTo>
                    <a:cubicBezTo>
                      <a:pt x="336" y="0"/>
                      <a:pt x="419" y="1"/>
                      <a:pt x="435" y="2"/>
                    </a:cubicBezTo>
                    <a:cubicBezTo>
                      <a:pt x="435" y="5"/>
                      <a:pt x="435" y="5"/>
                      <a:pt x="435" y="5"/>
                    </a:cubicBezTo>
                    <a:cubicBezTo>
                      <a:pt x="419" y="5"/>
                      <a:pt x="337" y="4"/>
                      <a:pt x="210" y="57"/>
                    </a:cubicBezTo>
                    <a:cubicBezTo>
                      <a:pt x="74" y="114"/>
                      <a:pt x="3" y="200"/>
                      <a:pt x="2" y="2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28"/>
              <p:cNvSpPr/>
              <p:nvPr/>
            </p:nvSpPr>
            <p:spPr>
              <a:xfrm>
                <a:off x="1923900" y="1373050"/>
                <a:ext cx="1179513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58" extrusionOk="0">
                    <a:moveTo>
                      <a:pt x="2" y="258"/>
                    </a:move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4"/>
                      <a:pt x="91" y="146"/>
                      <a:pt x="263" y="72"/>
                    </a:cubicBezTo>
                    <a:cubicBezTo>
                      <a:pt x="401" y="12"/>
                      <a:pt x="507" y="0"/>
                      <a:pt x="547" y="2"/>
                    </a:cubicBezTo>
                    <a:cubicBezTo>
                      <a:pt x="547" y="5"/>
                      <a:pt x="547" y="5"/>
                      <a:pt x="547" y="5"/>
                    </a:cubicBezTo>
                    <a:cubicBezTo>
                      <a:pt x="507" y="3"/>
                      <a:pt x="402" y="16"/>
                      <a:pt x="265" y="75"/>
                    </a:cubicBezTo>
                    <a:cubicBezTo>
                      <a:pt x="94" y="149"/>
                      <a:pt x="3" y="257"/>
                      <a:pt x="2" y="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28"/>
              <p:cNvSpPr/>
              <p:nvPr/>
            </p:nvSpPr>
            <p:spPr>
              <a:xfrm>
                <a:off x="1661963" y="1241288"/>
                <a:ext cx="1425575" cy="67786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314" extrusionOk="0">
                    <a:moveTo>
                      <a:pt x="3" y="314"/>
                    </a:moveTo>
                    <a:cubicBezTo>
                      <a:pt x="0" y="312"/>
                      <a:pt x="0" y="312"/>
                      <a:pt x="0" y="312"/>
                    </a:cubicBezTo>
                    <a:cubicBezTo>
                      <a:pt x="1" y="311"/>
                      <a:pt x="111" y="181"/>
                      <a:pt x="319" y="90"/>
                    </a:cubicBezTo>
                    <a:cubicBezTo>
                      <a:pt x="496" y="12"/>
                      <a:pt x="626" y="0"/>
                      <a:pt x="661" y="1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26" y="3"/>
                      <a:pt x="497" y="16"/>
                      <a:pt x="320" y="93"/>
                    </a:cubicBezTo>
                    <a:cubicBezTo>
                      <a:pt x="114" y="183"/>
                      <a:pt x="4" y="313"/>
                      <a:pt x="3" y="3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28"/>
              <p:cNvSpPr/>
              <p:nvPr/>
            </p:nvSpPr>
            <p:spPr>
              <a:xfrm>
                <a:off x="1403200" y="1106350"/>
                <a:ext cx="1666876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372" extrusionOk="0">
                    <a:moveTo>
                      <a:pt x="3" y="372"/>
                    </a:moveTo>
                    <a:cubicBezTo>
                      <a:pt x="0" y="370"/>
                      <a:pt x="0" y="370"/>
                      <a:pt x="0" y="370"/>
                    </a:cubicBezTo>
                    <a:cubicBezTo>
                      <a:pt x="1" y="369"/>
                      <a:pt x="131" y="216"/>
                      <a:pt x="373" y="109"/>
                    </a:cubicBezTo>
                    <a:cubicBezTo>
                      <a:pt x="583" y="16"/>
                      <a:pt x="736" y="0"/>
                      <a:pt x="773" y="2"/>
                    </a:cubicBezTo>
                    <a:cubicBezTo>
                      <a:pt x="773" y="6"/>
                      <a:pt x="773" y="6"/>
                      <a:pt x="773" y="6"/>
                    </a:cubicBezTo>
                    <a:cubicBezTo>
                      <a:pt x="736" y="4"/>
                      <a:pt x="584" y="20"/>
                      <a:pt x="374" y="112"/>
                    </a:cubicBezTo>
                    <a:cubicBezTo>
                      <a:pt x="133" y="219"/>
                      <a:pt x="4" y="371"/>
                      <a:pt x="3" y="3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28"/>
              <p:cNvSpPr/>
              <p:nvPr/>
            </p:nvSpPr>
            <p:spPr>
              <a:xfrm>
                <a:off x="1144438" y="974588"/>
                <a:ext cx="1909764" cy="92710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429" extrusionOk="0">
                    <a:moveTo>
                      <a:pt x="3" y="429"/>
                    </a:moveTo>
                    <a:cubicBezTo>
                      <a:pt x="0" y="427"/>
                      <a:pt x="0" y="427"/>
                      <a:pt x="0" y="427"/>
                    </a:cubicBezTo>
                    <a:cubicBezTo>
                      <a:pt x="1" y="425"/>
                      <a:pt x="150" y="251"/>
                      <a:pt x="427" y="127"/>
                    </a:cubicBezTo>
                    <a:cubicBezTo>
                      <a:pt x="675" y="17"/>
                      <a:pt x="852" y="0"/>
                      <a:pt x="885" y="2"/>
                    </a:cubicBezTo>
                    <a:cubicBezTo>
                      <a:pt x="885" y="5"/>
                      <a:pt x="885" y="5"/>
                      <a:pt x="885" y="5"/>
                    </a:cubicBezTo>
                    <a:cubicBezTo>
                      <a:pt x="852" y="4"/>
                      <a:pt x="676" y="20"/>
                      <a:pt x="428" y="130"/>
                    </a:cubicBezTo>
                    <a:cubicBezTo>
                      <a:pt x="152" y="253"/>
                      <a:pt x="4" y="427"/>
                      <a:pt x="3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28"/>
              <p:cNvSpPr/>
              <p:nvPr/>
            </p:nvSpPr>
            <p:spPr>
              <a:xfrm>
                <a:off x="885675" y="847588"/>
                <a:ext cx="2152651" cy="10445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484" extrusionOk="0">
                    <a:moveTo>
                      <a:pt x="2" y="484"/>
                    </a:moveTo>
                    <a:cubicBezTo>
                      <a:pt x="0" y="482"/>
                      <a:pt x="0" y="482"/>
                      <a:pt x="0" y="482"/>
                    </a:cubicBezTo>
                    <a:cubicBezTo>
                      <a:pt x="1" y="480"/>
                      <a:pt x="169" y="283"/>
                      <a:pt x="481" y="143"/>
                    </a:cubicBezTo>
                    <a:cubicBezTo>
                      <a:pt x="802" y="0"/>
                      <a:pt x="996" y="0"/>
                      <a:pt x="998" y="0"/>
                    </a:cubicBezTo>
                    <a:cubicBezTo>
                      <a:pt x="998" y="3"/>
                      <a:pt x="998" y="3"/>
                      <a:pt x="998" y="3"/>
                    </a:cubicBezTo>
                    <a:cubicBezTo>
                      <a:pt x="996" y="3"/>
                      <a:pt x="802" y="4"/>
                      <a:pt x="483" y="146"/>
                    </a:cubicBezTo>
                    <a:cubicBezTo>
                      <a:pt x="171" y="286"/>
                      <a:pt x="4" y="482"/>
                      <a:pt x="2" y="4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28"/>
              <p:cNvSpPr/>
              <p:nvPr/>
            </p:nvSpPr>
            <p:spPr>
              <a:xfrm>
                <a:off x="625325" y="715825"/>
                <a:ext cx="2395538" cy="116840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541" extrusionOk="0">
                    <a:moveTo>
                      <a:pt x="3" y="541"/>
                    </a:moveTo>
                    <a:cubicBezTo>
                      <a:pt x="0" y="538"/>
                      <a:pt x="0" y="538"/>
                      <a:pt x="0" y="538"/>
                    </a:cubicBezTo>
                    <a:cubicBezTo>
                      <a:pt x="2" y="536"/>
                      <a:pt x="188" y="317"/>
                      <a:pt x="537" y="161"/>
                    </a:cubicBezTo>
                    <a:cubicBezTo>
                      <a:pt x="884" y="5"/>
                      <a:pt x="1105" y="0"/>
                      <a:pt x="1111" y="0"/>
                    </a:cubicBezTo>
                    <a:cubicBezTo>
                      <a:pt x="1111" y="0"/>
                      <a:pt x="1111" y="0"/>
                      <a:pt x="1111" y="0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11" y="3"/>
                      <a:pt x="1111" y="3"/>
                      <a:pt x="1111" y="3"/>
                    </a:cubicBezTo>
                    <a:cubicBezTo>
                      <a:pt x="1104" y="3"/>
                      <a:pt x="885" y="8"/>
                      <a:pt x="538" y="164"/>
                    </a:cubicBezTo>
                    <a:cubicBezTo>
                      <a:pt x="191" y="320"/>
                      <a:pt x="5" y="538"/>
                      <a:pt x="3" y="5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28"/>
              <p:cNvSpPr/>
              <p:nvPr/>
            </p:nvSpPr>
            <p:spPr>
              <a:xfrm>
                <a:off x="366563" y="582475"/>
                <a:ext cx="2640012" cy="129063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598" extrusionOk="0">
                    <a:moveTo>
                      <a:pt x="3" y="598"/>
                    </a:moveTo>
                    <a:cubicBezTo>
                      <a:pt x="0" y="596"/>
                      <a:pt x="0" y="596"/>
                      <a:pt x="0" y="596"/>
                    </a:cubicBezTo>
                    <a:cubicBezTo>
                      <a:pt x="2" y="594"/>
                      <a:pt x="208" y="352"/>
                      <a:pt x="591" y="180"/>
                    </a:cubicBezTo>
                    <a:cubicBezTo>
                      <a:pt x="981" y="4"/>
                      <a:pt x="1222" y="0"/>
                      <a:pt x="1224" y="0"/>
                    </a:cubicBezTo>
                    <a:cubicBezTo>
                      <a:pt x="1224" y="4"/>
                      <a:pt x="1224" y="4"/>
                      <a:pt x="1224" y="4"/>
                    </a:cubicBezTo>
                    <a:cubicBezTo>
                      <a:pt x="1221" y="4"/>
                      <a:pt x="982" y="8"/>
                      <a:pt x="592" y="184"/>
                    </a:cubicBezTo>
                    <a:cubicBezTo>
                      <a:pt x="210" y="355"/>
                      <a:pt x="5" y="596"/>
                      <a:pt x="3" y="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28"/>
              <p:cNvSpPr/>
              <p:nvPr/>
            </p:nvSpPr>
            <p:spPr>
              <a:xfrm>
                <a:off x="107800" y="450713"/>
                <a:ext cx="2881314" cy="1414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655" extrusionOk="0">
                    <a:moveTo>
                      <a:pt x="3" y="655"/>
                    </a:moveTo>
                    <a:cubicBezTo>
                      <a:pt x="0" y="653"/>
                      <a:pt x="0" y="653"/>
                      <a:pt x="0" y="653"/>
                    </a:cubicBezTo>
                    <a:cubicBezTo>
                      <a:pt x="2" y="650"/>
                      <a:pt x="227" y="387"/>
                      <a:pt x="645" y="198"/>
                    </a:cubicBezTo>
                    <a:cubicBezTo>
                      <a:pt x="1066" y="8"/>
                      <a:pt x="1334" y="0"/>
                      <a:pt x="1336" y="0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6" y="3"/>
                      <a:pt x="1336" y="3"/>
                      <a:pt x="1336" y="3"/>
                    </a:cubicBezTo>
                    <a:cubicBezTo>
                      <a:pt x="1330" y="3"/>
                      <a:pt x="1064" y="13"/>
                      <a:pt x="646" y="202"/>
                    </a:cubicBezTo>
                    <a:cubicBezTo>
                      <a:pt x="229" y="390"/>
                      <a:pt x="5" y="653"/>
                      <a:pt x="3" y="6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28"/>
              <p:cNvSpPr/>
              <p:nvPr/>
            </p:nvSpPr>
            <p:spPr>
              <a:xfrm>
                <a:off x="-150962" y="318950"/>
                <a:ext cx="3124200" cy="1536701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712" extrusionOk="0">
                    <a:moveTo>
                      <a:pt x="2" y="712"/>
                    </a:moveTo>
                    <a:cubicBezTo>
                      <a:pt x="0" y="710"/>
                      <a:pt x="0" y="710"/>
                      <a:pt x="0" y="710"/>
                    </a:cubicBezTo>
                    <a:cubicBezTo>
                      <a:pt x="2" y="707"/>
                      <a:pt x="246" y="421"/>
                      <a:pt x="699" y="217"/>
                    </a:cubicBezTo>
                    <a:cubicBezTo>
                      <a:pt x="1156" y="10"/>
                      <a:pt x="1443" y="0"/>
                      <a:pt x="1449" y="0"/>
                    </a:cubicBezTo>
                    <a:cubicBezTo>
                      <a:pt x="1449" y="0"/>
                      <a:pt x="1449" y="0"/>
                      <a:pt x="1449" y="0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8" y="3"/>
                      <a:pt x="1448" y="3"/>
                      <a:pt x="1448" y="3"/>
                    </a:cubicBezTo>
                    <a:cubicBezTo>
                      <a:pt x="1442" y="3"/>
                      <a:pt x="1156" y="13"/>
                      <a:pt x="701" y="220"/>
                    </a:cubicBezTo>
                    <a:cubicBezTo>
                      <a:pt x="248" y="424"/>
                      <a:pt x="5" y="709"/>
                      <a:pt x="2" y="7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28"/>
              <p:cNvSpPr/>
              <p:nvPr/>
            </p:nvSpPr>
            <p:spPr>
              <a:xfrm>
                <a:off x="-409725" y="187188"/>
                <a:ext cx="3365500" cy="16605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69" extrusionOk="0">
                    <a:moveTo>
                      <a:pt x="2" y="769"/>
                    </a:moveTo>
                    <a:cubicBezTo>
                      <a:pt x="0" y="767"/>
                      <a:pt x="0" y="767"/>
                      <a:pt x="0" y="767"/>
                    </a:cubicBezTo>
                    <a:cubicBezTo>
                      <a:pt x="2" y="764"/>
                      <a:pt x="265" y="456"/>
                      <a:pt x="754" y="235"/>
                    </a:cubicBezTo>
                    <a:cubicBezTo>
                      <a:pt x="1240" y="14"/>
                      <a:pt x="1556" y="0"/>
                      <a:pt x="1561" y="0"/>
                    </a:cubicBezTo>
                    <a:cubicBezTo>
                      <a:pt x="1561" y="0"/>
                      <a:pt x="1561" y="0"/>
                      <a:pt x="1561" y="0"/>
                    </a:cubicBezTo>
                    <a:cubicBezTo>
                      <a:pt x="1561" y="3"/>
                      <a:pt x="1561" y="3"/>
                      <a:pt x="1561" y="3"/>
                    </a:cubicBezTo>
                    <a:cubicBezTo>
                      <a:pt x="1558" y="3"/>
                      <a:pt x="1246" y="15"/>
                      <a:pt x="755" y="238"/>
                    </a:cubicBezTo>
                    <a:cubicBezTo>
                      <a:pt x="267" y="459"/>
                      <a:pt x="5" y="766"/>
                      <a:pt x="2" y="7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6" name="Google Shape;1956;p28"/>
          <p:cNvGrpSpPr/>
          <p:nvPr/>
        </p:nvGrpSpPr>
        <p:grpSpPr>
          <a:xfrm>
            <a:off x="3170724" y="432587"/>
            <a:ext cx="3981553" cy="4349885"/>
            <a:chOff x="3170724" y="432587"/>
            <a:chExt cx="3981553" cy="4349885"/>
          </a:xfrm>
        </p:grpSpPr>
        <p:grpSp>
          <p:nvGrpSpPr>
            <p:cNvPr id="1957" name="Google Shape;1957;p28"/>
            <p:cNvGrpSpPr/>
            <p:nvPr/>
          </p:nvGrpSpPr>
          <p:grpSpPr>
            <a:xfrm rot="-5400000">
              <a:off x="3225314" y="4292159"/>
              <a:ext cx="435722" cy="544903"/>
              <a:chOff x="7164101" y="1562101"/>
              <a:chExt cx="1330450" cy="1663825"/>
            </a:xfrm>
          </p:grpSpPr>
          <p:sp>
            <p:nvSpPr>
              <p:cNvPr id="1958" name="Google Shape;1958;p28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28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28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8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8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8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28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28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28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28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28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8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8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8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8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8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28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28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28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28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8" name="Google Shape;1978;p28"/>
            <p:cNvGrpSpPr/>
            <p:nvPr/>
          </p:nvGrpSpPr>
          <p:grpSpPr>
            <a:xfrm rot="-5400000">
              <a:off x="6661964" y="377997"/>
              <a:ext cx="435722" cy="544903"/>
              <a:chOff x="7164101" y="1562101"/>
              <a:chExt cx="1330450" cy="1663825"/>
            </a:xfrm>
          </p:grpSpPr>
          <p:sp>
            <p:nvSpPr>
              <p:cNvPr id="1979" name="Google Shape;1979;p28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28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28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28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28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28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28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28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28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28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28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28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28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28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28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28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28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28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28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28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9" name="Google Shape;1999;p28"/>
          <p:cNvGrpSpPr/>
          <p:nvPr/>
        </p:nvGrpSpPr>
        <p:grpSpPr>
          <a:xfrm>
            <a:off x="7549617" y="116163"/>
            <a:ext cx="1730894" cy="2034386"/>
            <a:chOff x="7549617" y="116163"/>
            <a:chExt cx="1730894" cy="2034386"/>
          </a:xfrm>
        </p:grpSpPr>
        <p:grpSp>
          <p:nvGrpSpPr>
            <p:cNvPr id="2000" name="Google Shape;2000;p28"/>
            <p:cNvGrpSpPr/>
            <p:nvPr/>
          </p:nvGrpSpPr>
          <p:grpSpPr>
            <a:xfrm rot="929809">
              <a:off x="7621609" y="857137"/>
              <a:ext cx="870000" cy="657263"/>
              <a:chOff x="3379263" y="1707450"/>
              <a:chExt cx="869951" cy="657226"/>
            </a:xfrm>
          </p:grpSpPr>
          <p:sp>
            <p:nvSpPr>
              <p:cNvPr id="2001" name="Google Shape;2001;p28"/>
              <p:cNvSpPr/>
              <p:nvPr/>
            </p:nvSpPr>
            <p:spPr>
              <a:xfrm>
                <a:off x="3379263" y="1712213"/>
                <a:ext cx="866700" cy="647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28"/>
              <p:cNvSpPr/>
              <p:nvPr/>
            </p:nvSpPr>
            <p:spPr>
              <a:xfrm>
                <a:off x="3933301" y="1712213"/>
                <a:ext cx="312600" cy="647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28"/>
              <p:cNvSpPr/>
              <p:nvPr/>
            </p:nvSpPr>
            <p:spPr>
              <a:xfrm>
                <a:off x="3933301" y="1707450"/>
                <a:ext cx="31591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9" extrusionOk="0">
                    <a:moveTo>
                      <a:pt x="99" y="7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99" y="71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99" y="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28"/>
              <p:cNvSpPr/>
              <p:nvPr/>
            </p:nvSpPr>
            <p:spPr>
              <a:xfrm>
                <a:off x="3933301" y="2242438"/>
                <a:ext cx="315913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7" extrusionOk="0">
                    <a:moveTo>
                      <a:pt x="197" y="77"/>
                    </a:moveTo>
                    <a:lnTo>
                      <a:pt x="99" y="5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99" y="0"/>
                    </a:lnTo>
                    <a:lnTo>
                      <a:pt x="199" y="72"/>
                    </a:lnTo>
                    <a:lnTo>
                      <a:pt x="197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28"/>
              <p:cNvSpPr/>
              <p:nvPr/>
            </p:nvSpPr>
            <p:spPr>
              <a:xfrm>
                <a:off x="4087288" y="1824925"/>
                <a:ext cx="7800" cy="42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28"/>
              <p:cNvSpPr/>
              <p:nvPr/>
            </p:nvSpPr>
            <p:spPr>
              <a:xfrm>
                <a:off x="3428476" y="1764600"/>
                <a:ext cx="228600" cy="14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28"/>
              <p:cNvSpPr/>
              <p:nvPr/>
            </p:nvSpPr>
            <p:spPr>
              <a:xfrm>
                <a:off x="3428476" y="1940813"/>
                <a:ext cx="157200" cy="49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8"/>
              <p:cNvSpPr/>
              <p:nvPr/>
            </p:nvSpPr>
            <p:spPr>
              <a:xfrm>
                <a:off x="3820588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28"/>
              <p:cNvSpPr/>
              <p:nvPr/>
            </p:nvSpPr>
            <p:spPr>
              <a:xfrm>
                <a:off x="3714226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0" name="Google Shape;2010;p28"/>
            <p:cNvGrpSpPr/>
            <p:nvPr/>
          </p:nvGrpSpPr>
          <p:grpSpPr>
            <a:xfrm rot="-1437645">
              <a:off x="8426792" y="165909"/>
              <a:ext cx="401627" cy="738169"/>
              <a:chOff x="4309613" y="1820825"/>
              <a:chExt cx="401638" cy="738188"/>
            </a:xfrm>
          </p:grpSpPr>
          <p:sp>
            <p:nvSpPr>
              <p:cNvPr id="2011" name="Google Shape;2011;p28"/>
              <p:cNvSpPr/>
              <p:nvPr/>
            </p:nvSpPr>
            <p:spPr>
              <a:xfrm>
                <a:off x="4696963" y="194147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28"/>
              <p:cNvSpPr/>
              <p:nvPr/>
            </p:nvSpPr>
            <p:spPr>
              <a:xfrm>
                <a:off x="4696963" y="2024025"/>
                <a:ext cx="142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9" extrusionOk="0">
                    <a:moveTo>
                      <a:pt x="4" y="17"/>
                    </a:moveTo>
                    <a:cubicBezTo>
                      <a:pt x="4" y="18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28"/>
              <p:cNvSpPr/>
              <p:nvPr/>
            </p:nvSpPr>
            <p:spPr>
              <a:xfrm>
                <a:off x="4309613" y="1820825"/>
                <a:ext cx="395288" cy="73818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96" extrusionOk="0">
                    <a:moveTo>
                      <a:pt x="105" y="178"/>
                    </a:moveTo>
                    <a:cubicBezTo>
                      <a:pt x="105" y="188"/>
                      <a:pt x="97" y="195"/>
                      <a:pt x="87" y="196"/>
                    </a:cubicBezTo>
                    <a:cubicBezTo>
                      <a:pt x="19" y="196"/>
                      <a:pt x="19" y="196"/>
                      <a:pt x="19" y="196"/>
                    </a:cubicBezTo>
                    <a:cubicBezTo>
                      <a:pt x="9" y="196"/>
                      <a:pt x="1" y="188"/>
                      <a:pt x="1" y="17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1"/>
                      <a:pt x="17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4" y="8"/>
                      <a:pt x="104" y="17"/>
                    </a:cubicBezTo>
                    <a:lnTo>
                      <a:pt x="105" y="17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28"/>
              <p:cNvSpPr/>
              <p:nvPr/>
            </p:nvSpPr>
            <p:spPr>
              <a:xfrm>
                <a:off x="4327076" y="1835113"/>
                <a:ext cx="358775" cy="709613"/>
              </a:xfrm>
              <a:custGeom>
                <a:avLst/>
                <a:gdLst/>
                <a:ahLst/>
                <a:cxnLst/>
                <a:rect l="l" t="t" r="r" b="b"/>
                <a:pathLst>
                  <a:path w="95" h="188" extrusionOk="0">
                    <a:moveTo>
                      <a:pt x="78" y="1"/>
                    </a:moveTo>
                    <a:cubicBezTo>
                      <a:pt x="75" y="1"/>
                      <a:pt x="75" y="1"/>
                      <a:pt x="75" y="1"/>
                    </a:cubicBezTo>
                    <a:cubicBezTo>
                      <a:pt x="69" y="1"/>
                      <a:pt x="68" y="5"/>
                      <a:pt x="67" y="8"/>
                    </a:cubicBezTo>
                    <a:cubicBezTo>
                      <a:pt x="66" y="11"/>
                      <a:pt x="64" y="12"/>
                      <a:pt x="58" y="12"/>
                    </a:cubicBezTo>
                    <a:cubicBezTo>
                      <a:pt x="53" y="12"/>
                      <a:pt x="47" y="12"/>
                      <a:pt x="47" y="12"/>
                    </a:cubicBezTo>
                    <a:cubicBezTo>
                      <a:pt x="47" y="12"/>
                      <a:pt x="41" y="12"/>
                      <a:pt x="36" y="12"/>
                    </a:cubicBezTo>
                    <a:cubicBezTo>
                      <a:pt x="30" y="12"/>
                      <a:pt x="28" y="11"/>
                      <a:pt x="27" y="8"/>
                    </a:cubicBezTo>
                    <a:cubicBezTo>
                      <a:pt x="26" y="6"/>
                      <a:pt x="25" y="1"/>
                      <a:pt x="19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7" y="1"/>
                      <a:pt x="0" y="8"/>
                      <a:pt x="0" y="18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1" y="180"/>
                      <a:pt x="8" y="188"/>
                      <a:pt x="17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8" y="187"/>
                      <a:pt x="95" y="180"/>
                      <a:pt x="95" y="170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8"/>
                      <a:pt x="87" y="0"/>
                      <a:pt x="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28"/>
              <p:cNvSpPr/>
              <p:nvPr/>
            </p:nvSpPr>
            <p:spPr>
              <a:xfrm>
                <a:off x="4331838" y="1835113"/>
                <a:ext cx="334963" cy="354013"/>
              </a:xfrm>
              <a:custGeom>
                <a:avLst/>
                <a:gdLst/>
                <a:ahLst/>
                <a:cxnLst/>
                <a:rect l="l" t="t" r="r" b="b"/>
                <a:pathLst>
                  <a:path w="89" h="94" extrusionOk="0">
                    <a:moveTo>
                      <a:pt x="77" y="1"/>
                    </a:moveTo>
                    <a:cubicBezTo>
                      <a:pt x="74" y="1"/>
                      <a:pt x="74" y="1"/>
                      <a:pt x="74" y="1"/>
                    </a:cubicBezTo>
                    <a:cubicBezTo>
                      <a:pt x="74" y="1"/>
                      <a:pt x="73" y="1"/>
                      <a:pt x="72" y="1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8"/>
                      <a:pt x="66" y="8"/>
                    </a:cubicBezTo>
                    <a:cubicBezTo>
                      <a:pt x="65" y="10"/>
                      <a:pt x="64" y="11"/>
                      <a:pt x="61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6" y="3"/>
                      <a:pt x="82" y="0"/>
                      <a:pt x="77" y="1"/>
                    </a:cubicBezTo>
                    <a:close/>
                  </a:path>
                </a:pathLst>
              </a:custGeom>
              <a:solidFill>
                <a:schemeClr val="accent2">
                  <a:alpha val="33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28"/>
              <p:cNvSpPr/>
              <p:nvPr/>
            </p:nvSpPr>
            <p:spPr>
              <a:xfrm>
                <a:off x="4331838" y="1895438"/>
                <a:ext cx="34925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129" extrusionOk="0">
                    <a:moveTo>
                      <a:pt x="93" y="1"/>
                    </a:moveTo>
                    <a:cubicBezTo>
                      <a:pt x="93" y="1"/>
                      <a:pt x="93" y="0"/>
                      <a:pt x="93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1"/>
                    </a:lnTo>
                    <a:close/>
                  </a:path>
                </a:pathLst>
              </a:custGeom>
              <a:solidFill>
                <a:schemeClr val="accent2">
                  <a:alpha val="33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7" name="Google Shape;2017;p28"/>
            <p:cNvGrpSpPr/>
            <p:nvPr/>
          </p:nvGrpSpPr>
          <p:grpSpPr>
            <a:xfrm rot="-2191700">
              <a:off x="8636024" y="1590573"/>
              <a:ext cx="572055" cy="432173"/>
              <a:chOff x="3379263" y="1707450"/>
              <a:chExt cx="869951" cy="657226"/>
            </a:xfrm>
          </p:grpSpPr>
          <p:sp>
            <p:nvSpPr>
              <p:cNvPr id="2018" name="Google Shape;2018;p28"/>
              <p:cNvSpPr/>
              <p:nvPr/>
            </p:nvSpPr>
            <p:spPr>
              <a:xfrm>
                <a:off x="3379263" y="1712213"/>
                <a:ext cx="866700" cy="647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28"/>
              <p:cNvSpPr/>
              <p:nvPr/>
            </p:nvSpPr>
            <p:spPr>
              <a:xfrm>
                <a:off x="3933301" y="1712213"/>
                <a:ext cx="312600" cy="647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28"/>
              <p:cNvSpPr/>
              <p:nvPr/>
            </p:nvSpPr>
            <p:spPr>
              <a:xfrm>
                <a:off x="3933301" y="1707450"/>
                <a:ext cx="315913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9" extrusionOk="0">
                    <a:moveTo>
                      <a:pt x="99" y="79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99" y="71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99" y="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28"/>
              <p:cNvSpPr/>
              <p:nvPr/>
            </p:nvSpPr>
            <p:spPr>
              <a:xfrm>
                <a:off x="3933301" y="2242438"/>
                <a:ext cx="315913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7" extrusionOk="0">
                    <a:moveTo>
                      <a:pt x="197" y="77"/>
                    </a:moveTo>
                    <a:lnTo>
                      <a:pt x="99" y="5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99" y="0"/>
                    </a:lnTo>
                    <a:lnTo>
                      <a:pt x="199" y="72"/>
                    </a:lnTo>
                    <a:lnTo>
                      <a:pt x="197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8"/>
              <p:cNvSpPr/>
              <p:nvPr/>
            </p:nvSpPr>
            <p:spPr>
              <a:xfrm>
                <a:off x="4087288" y="1824925"/>
                <a:ext cx="7800" cy="42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8"/>
              <p:cNvSpPr/>
              <p:nvPr/>
            </p:nvSpPr>
            <p:spPr>
              <a:xfrm>
                <a:off x="3428476" y="1764600"/>
                <a:ext cx="228600" cy="14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8"/>
              <p:cNvSpPr/>
              <p:nvPr/>
            </p:nvSpPr>
            <p:spPr>
              <a:xfrm>
                <a:off x="3428476" y="1940813"/>
                <a:ext cx="157200" cy="49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8"/>
              <p:cNvSpPr/>
              <p:nvPr/>
            </p:nvSpPr>
            <p:spPr>
              <a:xfrm>
                <a:off x="3820588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8"/>
              <p:cNvSpPr/>
              <p:nvPr/>
            </p:nvSpPr>
            <p:spPr>
              <a:xfrm>
                <a:off x="3714226" y="2261488"/>
                <a:ext cx="71400" cy="60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27" name="Google Shape;2027;p28"/>
          <p:cNvGrpSpPr/>
          <p:nvPr/>
        </p:nvGrpSpPr>
        <p:grpSpPr>
          <a:xfrm>
            <a:off x="-779695" y="-569624"/>
            <a:ext cx="2296898" cy="5179973"/>
            <a:chOff x="-779695" y="-569624"/>
            <a:chExt cx="2296898" cy="5179973"/>
          </a:xfrm>
        </p:grpSpPr>
        <p:sp>
          <p:nvSpPr>
            <p:cNvPr id="2028" name="Google Shape;2028;p28"/>
            <p:cNvSpPr/>
            <p:nvPr/>
          </p:nvSpPr>
          <p:spPr>
            <a:xfrm rot="7499209">
              <a:off x="365968" y="-586673"/>
              <a:ext cx="710883" cy="1445137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9" name="Google Shape;2029;p28"/>
            <p:cNvGrpSpPr/>
            <p:nvPr/>
          </p:nvGrpSpPr>
          <p:grpSpPr>
            <a:xfrm rot="-9795674">
              <a:off x="-643529" y="72645"/>
              <a:ext cx="1406485" cy="1152492"/>
              <a:chOff x="2208951" y="3779189"/>
              <a:chExt cx="1406526" cy="1152525"/>
            </a:xfrm>
          </p:grpSpPr>
          <p:sp>
            <p:nvSpPr>
              <p:cNvPr id="2030" name="Google Shape;2030;p28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8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8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28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28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28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28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28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28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28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0" name="Google Shape;2040;p28"/>
            <p:cNvGrpSpPr/>
            <p:nvPr/>
          </p:nvGrpSpPr>
          <p:grpSpPr>
            <a:xfrm>
              <a:off x="-110225" y="3751974"/>
              <a:ext cx="907519" cy="858375"/>
              <a:chOff x="2503897" y="3146050"/>
              <a:chExt cx="558783" cy="528556"/>
            </a:xfrm>
          </p:grpSpPr>
          <p:sp>
            <p:nvSpPr>
              <p:cNvPr id="2041" name="Google Shape;2041;p28"/>
              <p:cNvSpPr/>
              <p:nvPr/>
            </p:nvSpPr>
            <p:spPr>
              <a:xfrm>
                <a:off x="2875809" y="3146050"/>
                <a:ext cx="186872" cy="130078"/>
              </a:xfrm>
              <a:custGeom>
                <a:avLst/>
                <a:gdLst/>
                <a:ahLst/>
                <a:cxnLst/>
                <a:rect l="l" t="t" r="r" b="b"/>
                <a:pathLst>
                  <a:path w="43" h="30" extrusionOk="0">
                    <a:moveTo>
                      <a:pt x="34" y="8"/>
                    </a:moveTo>
                    <a:cubicBezTo>
                      <a:pt x="35" y="6"/>
                      <a:pt x="35" y="5"/>
                      <a:pt x="36" y="3"/>
                    </a:cubicBezTo>
                    <a:cubicBezTo>
                      <a:pt x="36" y="2"/>
                      <a:pt x="36" y="2"/>
                      <a:pt x="36" y="1"/>
                    </a:cubicBezTo>
                    <a:cubicBezTo>
                      <a:pt x="35" y="0"/>
                      <a:pt x="34" y="0"/>
                      <a:pt x="32" y="0"/>
                    </a:cubicBezTo>
                    <a:cubicBezTo>
                      <a:pt x="28" y="1"/>
                      <a:pt x="24" y="4"/>
                      <a:pt x="20" y="7"/>
                    </a:cubicBezTo>
                    <a:cubicBezTo>
                      <a:pt x="13" y="14"/>
                      <a:pt x="6" y="22"/>
                      <a:pt x="0" y="30"/>
                    </a:cubicBezTo>
                    <a:cubicBezTo>
                      <a:pt x="8" y="28"/>
                      <a:pt x="15" y="26"/>
                      <a:pt x="23" y="24"/>
                    </a:cubicBezTo>
                    <a:cubicBezTo>
                      <a:pt x="29" y="22"/>
                      <a:pt x="35" y="20"/>
                      <a:pt x="40" y="17"/>
                    </a:cubicBezTo>
                    <a:cubicBezTo>
                      <a:pt x="42" y="16"/>
                      <a:pt x="43" y="14"/>
                      <a:pt x="43" y="12"/>
                    </a:cubicBezTo>
                    <a:cubicBezTo>
                      <a:pt x="43" y="10"/>
                      <a:pt x="42" y="9"/>
                      <a:pt x="40" y="8"/>
                    </a:cubicBezTo>
                    <a:cubicBezTo>
                      <a:pt x="38" y="8"/>
                      <a:pt x="35" y="8"/>
                      <a:pt x="34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28"/>
              <p:cNvSpPr/>
              <p:nvPr/>
            </p:nvSpPr>
            <p:spPr>
              <a:xfrm>
                <a:off x="2503897" y="3201929"/>
                <a:ext cx="480004" cy="47267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9" extrusionOk="0">
                    <a:moveTo>
                      <a:pt x="1" y="109"/>
                    </a:move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29" y="65"/>
                      <a:pt x="67" y="28"/>
                      <a:pt x="111" y="1"/>
                    </a:cubicBezTo>
                    <a:cubicBezTo>
                      <a:pt x="111" y="0"/>
                      <a:pt x="111" y="1"/>
                      <a:pt x="111" y="1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67" y="29"/>
                      <a:pt x="29" y="66"/>
                      <a:pt x="1" y="109"/>
                    </a:cubicBezTo>
                    <a:cubicBezTo>
                      <a:pt x="1" y="109"/>
                      <a:pt x="1" y="109"/>
                      <a:pt x="1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28"/>
              <p:cNvSpPr/>
              <p:nvPr/>
            </p:nvSpPr>
            <p:spPr>
              <a:xfrm>
                <a:off x="2772296" y="3146050"/>
                <a:ext cx="116337" cy="195117"/>
              </a:xfrm>
              <a:custGeom>
                <a:avLst/>
                <a:gdLst/>
                <a:ahLst/>
                <a:cxnLst/>
                <a:rect l="l" t="t" r="r" b="b"/>
                <a:pathLst>
                  <a:path w="27" h="45" extrusionOk="0">
                    <a:moveTo>
                      <a:pt x="15" y="7"/>
                    </a:moveTo>
                    <a:cubicBezTo>
                      <a:pt x="15" y="5"/>
                      <a:pt x="15" y="3"/>
                      <a:pt x="14" y="2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2" y="0"/>
                      <a:pt x="11" y="1"/>
                      <a:pt x="10" y="1"/>
                    </a:cubicBezTo>
                    <a:cubicBezTo>
                      <a:pt x="7" y="5"/>
                      <a:pt x="5" y="10"/>
                      <a:pt x="4" y="14"/>
                    </a:cubicBezTo>
                    <a:cubicBezTo>
                      <a:pt x="1" y="24"/>
                      <a:pt x="0" y="34"/>
                      <a:pt x="0" y="45"/>
                    </a:cubicBezTo>
                    <a:cubicBezTo>
                      <a:pt x="5" y="39"/>
                      <a:pt x="10" y="33"/>
                      <a:pt x="15" y="27"/>
                    </a:cubicBezTo>
                    <a:cubicBezTo>
                      <a:pt x="19" y="22"/>
                      <a:pt x="23" y="17"/>
                      <a:pt x="26" y="11"/>
                    </a:cubicBezTo>
                    <a:cubicBezTo>
                      <a:pt x="26" y="9"/>
                      <a:pt x="27" y="7"/>
                      <a:pt x="25" y="5"/>
                    </a:cubicBezTo>
                    <a:cubicBezTo>
                      <a:pt x="24" y="4"/>
                      <a:pt x="22" y="3"/>
                      <a:pt x="21" y="4"/>
                    </a:cubicBezTo>
                    <a:cubicBezTo>
                      <a:pt x="19" y="4"/>
                      <a:pt x="17" y="6"/>
                      <a:pt x="15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28"/>
              <p:cNvSpPr/>
              <p:nvPr/>
            </p:nvSpPr>
            <p:spPr>
              <a:xfrm>
                <a:off x="2745731" y="3228494"/>
                <a:ext cx="82443" cy="16030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8"/>
              <p:cNvSpPr/>
              <p:nvPr/>
            </p:nvSpPr>
            <p:spPr>
              <a:xfrm>
                <a:off x="2807106" y="3314602"/>
                <a:ext cx="207941" cy="916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21" extrusionOk="0">
                    <a:moveTo>
                      <a:pt x="40" y="8"/>
                    </a:moveTo>
                    <a:cubicBezTo>
                      <a:pt x="41" y="7"/>
                      <a:pt x="42" y="6"/>
                      <a:pt x="43" y="4"/>
                    </a:cubicBezTo>
                    <a:cubicBezTo>
                      <a:pt x="44" y="4"/>
                      <a:pt x="44" y="3"/>
                      <a:pt x="44" y="2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36" y="0"/>
                      <a:pt x="32" y="2"/>
                      <a:pt x="27" y="4"/>
                    </a:cubicBezTo>
                    <a:cubicBezTo>
                      <a:pt x="18" y="7"/>
                      <a:pt x="9" y="13"/>
                      <a:pt x="0" y="19"/>
                    </a:cubicBezTo>
                    <a:cubicBezTo>
                      <a:pt x="8" y="19"/>
                      <a:pt x="16" y="20"/>
                      <a:pt x="24" y="20"/>
                    </a:cubicBezTo>
                    <a:cubicBezTo>
                      <a:pt x="30" y="20"/>
                      <a:pt x="37" y="21"/>
                      <a:pt x="43" y="19"/>
                    </a:cubicBezTo>
                    <a:cubicBezTo>
                      <a:pt x="45" y="18"/>
                      <a:pt x="47" y="17"/>
                      <a:pt x="47" y="15"/>
                    </a:cubicBezTo>
                    <a:cubicBezTo>
                      <a:pt x="48" y="13"/>
                      <a:pt x="47" y="12"/>
                      <a:pt x="46" y="11"/>
                    </a:cubicBezTo>
                    <a:cubicBezTo>
                      <a:pt x="44" y="9"/>
                      <a:pt x="41" y="9"/>
                      <a:pt x="4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8"/>
              <p:cNvSpPr/>
              <p:nvPr/>
            </p:nvSpPr>
            <p:spPr>
              <a:xfrm>
                <a:off x="2681609" y="3371397"/>
                <a:ext cx="229009" cy="82444"/>
              </a:xfrm>
              <a:custGeom>
                <a:avLst/>
                <a:gdLst/>
                <a:ahLst/>
                <a:cxnLst/>
                <a:rect l="l" t="t" r="r" b="b"/>
                <a:pathLst>
                  <a:path w="53" h="19" extrusionOk="0">
                    <a:moveTo>
                      <a:pt x="1" y="19"/>
                    </a:moveTo>
                    <a:cubicBezTo>
                      <a:pt x="1" y="19"/>
                      <a:pt x="1" y="19"/>
                      <a:pt x="1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7" y="10"/>
                      <a:pt x="35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35" y="5"/>
                      <a:pt x="18" y="11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8"/>
              <p:cNvSpPr/>
              <p:nvPr/>
            </p:nvSpPr>
            <p:spPr>
              <a:xfrm>
                <a:off x="2642219" y="3254143"/>
                <a:ext cx="95268" cy="199697"/>
              </a:xfrm>
              <a:custGeom>
                <a:avLst/>
                <a:gdLst/>
                <a:ahLst/>
                <a:cxnLst/>
                <a:rect l="l" t="t" r="r" b="b"/>
                <a:pathLst>
                  <a:path w="22" h="46" extrusionOk="0">
                    <a:moveTo>
                      <a:pt x="11" y="5"/>
                    </a:moveTo>
                    <a:cubicBezTo>
                      <a:pt x="11" y="4"/>
                      <a:pt x="10" y="3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2"/>
                    </a:cubicBezTo>
                    <a:cubicBezTo>
                      <a:pt x="2" y="5"/>
                      <a:pt x="1" y="10"/>
                      <a:pt x="1" y="15"/>
                    </a:cubicBezTo>
                    <a:cubicBezTo>
                      <a:pt x="0" y="25"/>
                      <a:pt x="0" y="36"/>
                      <a:pt x="1" y="46"/>
                    </a:cubicBezTo>
                    <a:cubicBezTo>
                      <a:pt x="5" y="39"/>
                      <a:pt x="10" y="33"/>
                      <a:pt x="14" y="26"/>
                    </a:cubicBezTo>
                    <a:cubicBezTo>
                      <a:pt x="17" y="21"/>
                      <a:pt x="20" y="15"/>
                      <a:pt x="22" y="9"/>
                    </a:cubicBezTo>
                    <a:cubicBezTo>
                      <a:pt x="22" y="7"/>
                      <a:pt x="22" y="4"/>
                      <a:pt x="21" y="3"/>
                    </a:cubicBezTo>
                    <a:cubicBezTo>
                      <a:pt x="20" y="2"/>
                      <a:pt x="18" y="2"/>
                      <a:pt x="16" y="2"/>
                    </a:cubicBezTo>
                    <a:cubicBezTo>
                      <a:pt x="14" y="3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8"/>
              <p:cNvSpPr/>
              <p:nvPr/>
            </p:nvSpPr>
            <p:spPr>
              <a:xfrm>
                <a:off x="2620234" y="3327427"/>
                <a:ext cx="65039" cy="191453"/>
              </a:xfrm>
              <a:custGeom>
                <a:avLst/>
                <a:gdLst/>
                <a:ahLst/>
                <a:cxnLst/>
                <a:rect l="l" t="t" r="r" b="b"/>
                <a:pathLst>
                  <a:path w="15" h="44" extrusionOk="0">
                    <a:moveTo>
                      <a:pt x="1" y="44"/>
                    </a:moveTo>
                    <a:cubicBezTo>
                      <a:pt x="1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30"/>
                      <a:pt x="11" y="15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1" y="16"/>
                      <a:pt x="7" y="30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" name="Google Shape;2049;p28"/>
          <p:cNvGrpSpPr/>
          <p:nvPr/>
        </p:nvGrpSpPr>
        <p:grpSpPr>
          <a:xfrm>
            <a:off x="630365" y="400951"/>
            <a:ext cx="7757582" cy="4381515"/>
            <a:chOff x="630365" y="400951"/>
            <a:chExt cx="7757582" cy="4381515"/>
          </a:xfrm>
        </p:grpSpPr>
        <p:sp>
          <p:nvSpPr>
            <p:cNvPr id="2050" name="Google Shape;2050;p28"/>
            <p:cNvSpPr/>
            <p:nvPr/>
          </p:nvSpPr>
          <p:spPr>
            <a:xfrm rot="-3723361">
              <a:off x="672229" y="3080038"/>
              <a:ext cx="185024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28"/>
            <p:cNvSpPr/>
            <p:nvPr/>
          </p:nvSpPr>
          <p:spPr>
            <a:xfrm rot="-7109889">
              <a:off x="8160741" y="45489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28"/>
            <p:cNvSpPr/>
            <p:nvPr/>
          </p:nvSpPr>
          <p:spPr>
            <a:xfrm rot="9157501">
              <a:off x="7417591" y="431951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"/>
          <p:cNvGrpSpPr/>
          <p:nvPr/>
        </p:nvGrpSpPr>
        <p:grpSpPr>
          <a:xfrm>
            <a:off x="-1311026" y="-173914"/>
            <a:ext cx="14081785" cy="8880589"/>
            <a:chOff x="-1311026" y="-173914"/>
            <a:chExt cx="14081785" cy="8880589"/>
          </a:xfrm>
        </p:grpSpPr>
        <p:sp>
          <p:nvSpPr>
            <p:cNvPr id="135" name="Google Shape;135;p3"/>
            <p:cNvSpPr/>
            <p:nvPr/>
          </p:nvSpPr>
          <p:spPr>
            <a:xfrm rot="1376386">
              <a:off x="6743968" y="2437494"/>
              <a:ext cx="5462581" cy="400352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2699993">
              <a:off x="-754339" y="3869132"/>
              <a:ext cx="4940698" cy="3621037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 rot="10800000">
              <a:off x="-795435" y="-173914"/>
              <a:ext cx="2783699" cy="20401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title" idx="2" hasCustomPrompt="1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40" name="Google Shape;140;p3"/>
          <p:cNvGrpSpPr/>
          <p:nvPr/>
        </p:nvGrpSpPr>
        <p:grpSpPr>
          <a:xfrm>
            <a:off x="-234569" y="336184"/>
            <a:ext cx="9816938" cy="5755669"/>
            <a:chOff x="-234569" y="336184"/>
            <a:chExt cx="9816938" cy="5755669"/>
          </a:xfrm>
        </p:grpSpPr>
        <p:grpSp>
          <p:nvGrpSpPr>
            <p:cNvPr id="141" name="Google Shape;141;p3"/>
            <p:cNvGrpSpPr/>
            <p:nvPr/>
          </p:nvGrpSpPr>
          <p:grpSpPr>
            <a:xfrm rot="-726925" flipH="1">
              <a:off x="132765" y="3889226"/>
              <a:ext cx="699269" cy="2153225"/>
              <a:chOff x="6208426" y="385764"/>
              <a:chExt cx="681038" cy="2097087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 rot="-6576223">
              <a:off x="395316" y="4436425"/>
              <a:ext cx="1019137" cy="1058821"/>
              <a:chOff x="2854563" y="128001"/>
              <a:chExt cx="1019176" cy="1058861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 rot="10376763">
              <a:off x="8489207" y="395645"/>
              <a:ext cx="1032856" cy="1045830"/>
              <a:chOff x="1328851" y="2829038"/>
              <a:chExt cx="1032888" cy="1045863"/>
            </a:xfrm>
          </p:grpSpPr>
          <p:grpSp>
            <p:nvGrpSpPr>
              <p:cNvPr id="161" name="Google Shape;161;p3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162" name="Google Shape;162;p3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4" name="Google Shape;164;p3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165" name="Google Shape;165;p3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7" name="Google Shape;167;p3"/>
            <p:cNvGrpSpPr/>
            <p:nvPr/>
          </p:nvGrpSpPr>
          <p:grpSpPr>
            <a:xfrm rot="5400000">
              <a:off x="-361569" y="1292234"/>
              <a:ext cx="1406526" cy="1152525"/>
              <a:chOff x="2208951" y="3779189"/>
              <a:chExt cx="1406526" cy="1152525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" name="Google Shape;178;p3"/>
          <p:cNvGrpSpPr/>
          <p:nvPr/>
        </p:nvGrpSpPr>
        <p:grpSpPr>
          <a:xfrm>
            <a:off x="779722" y="336163"/>
            <a:ext cx="7865728" cy="4421552"/>
            <a:chOff x="779722" y="336163"/>
            <a:chExt cx="7865728" cy="4421552"/>
          </a:xfrm>
        </p:grpSpPr>
        <p:sp>
          <p:nvSpPr>
            <p:cNvPr id="179" name="Google Shape;179;p3"/>
            <p:cNvSpPr/>
            <p:nvPr/>
          </p:nvSpPr>
          <p:spPr>
            <a:xfrm rot="6335869">
              <a:off x="6099116" y="468225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 rot="-6395795">
              <a:off x="812379" y="28984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 rot="10229135">
              <a:off x="8444666" y="3500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 rot="-7109889">
              <a:off x="4569766" y="45242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 rot="9900703">
              <a:off x="2104891" y="45242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7"/>
          <p:cNvGrpSpPr/>
          <p:nvPr/>
        </p:nvGrpSpPr>
        <p:grpSpPr>
          <a:xfrm>
            <a:off x="5950329" y="-3121247"/>
            <a:ext cx="3765210" cy="9263807"/>
            <a:chOff x="5950329" y="-3121247"/>
            <a:chExt cx="3765210" cy="9263807"/>
          </a:xfrm>
        </p:grpSpPr>
        <p:sp>
          <p:nvSpPr>
            <p:cNvPr id="366" name="Google Shape;366;p7"/>
            <p:cNvSpPr/>
            <p:nvPr/>
          </p:nvSpPr>
          <p:spPr>
            <a:xfrm rot="-5400000" flipH="1">
              <a:off x="6833677" y="3260698"/>
              <a:ext cx="3326050" cy="24376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 rot="-6066323">
              <a:off x="5769175" y="-2321299"/>
              <a:ext cx="4107074" cy="3010049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7"/>
          <p:cNvGrpSpPr/>
          <p:nvPr/>
        </p:nvGrpSpPr>
        <p:grpSpPr>
          <a:xfrm>
            <a:off x="366858" y="-618371"/>
            <a:ext cx="8652099" cy="6592844"/>
            <a:chOff x="366858" y="-618371"/>
            <a:chExt cx="8652099" cy="6592844"/>
          </a:xfrm>
        </p:grpSpPr>
        <p:grpSp>
          <p:nvGrpSpPr>
            <p:cNvPr id="369" name="Google Shape;369;p7"/>
            <p:cNvGrpSpPr/>
            <p:nvPr/>
          </p:nvGrpSpPr>
          <p:grpSpPr>
            <a:xfrm rot="9812552" flipH="1">
              <a:off x="8403891" y="-584269"/>
              <a:ext cx="434388" cy="1337648"/>
              <a:chOff x="6208426" y="385764"/>
              <a:chExt cx="681038" cy="2097087"/>
            </a:xfrm>
          </p:grpSpPr>
          <p:sp>
            <p:nvSpPr>
              <p:cNvPr id="370" name="Google Shape;370;p7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 rot="3465465">
              <a:off x="7734087" y="-296741"/>
              <a:ext cx="1019176" cy="1058861"/>
              <a:chOff x="2854563" y="128001"/>
              <a:chExt cx="1019176" cy="1058861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 rot="-307059">
              <a:off x="411445" y="4451823"/>
              <a:ext cx="1032874" cy="1045848"/>
              <a:chOff x="1328851" y="2829038"/>
              <a:chExt cx="1032888" cy="1045863"/>
            </a:xfrm>
          </p:grpSpPr>
          <p:grpSp>
            <p:nvGrpSpPr>
              <p:cNvPr id="389" name="Google Shape;389;p7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7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5" name="Google Shape;395;p7"/>
            <p:cNvGrpSpPr/>
            <p:nvPr/>
          </p:nvGrpSpPr>
          <p:grpSpPr>
            <a:xfrm rot="855515">
              <a:off x="6138349" y="4666480"/>
              <a:ext cx="1406534" cy="1152532"/>
              <a:chOff x="2208951" y="3779189"/>
              <a:chExt cx="1406526" cy="1152525"/>
            </a:xfrm>
          </p:grpSpPr>
          <p:sp>
            <p:nvSpPr>
              <p:cNvPr id="396" name="Google Shape;396;p7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6" name="Google Shape;406;p7"/>
          <p:cNvGrpSpPr/>
          <p:nvPr/>
        </p:nvGrpSpPr>
        <p:grpSpPr>
          <a:xfrm>
            <a:off x="366860" y="164617"/>
            <a:ext cx="7902098" cy="4256886"/>
            <a:chOff x="366860" y="164617"/>
            <a:chExt cx="7902098" cy="4256886"/>
          </a:xfrm>
        </p:grpSpPr>
        <p:sp>
          <p:nvSpPr>
            <p:cNvPr id="407" name="Google Shape;407;p7"/>
            <p:cNvSpPr/>
            <p:nvPr/>
          </p:nvSpPr>
          <p:spPr>
            <a:xfrm rot="6335869">
              <a:off x="8052328" y="39523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 rot="-6395795">
              <a:off x="8006979" y="8025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 rot="-7109889">
              <a:off x="409041" y="4188001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 rot="9900703">
              <a:off x="5334591" y="1850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7"/>
          <p:cNvGrpSpPr/>
          <p:nvPr/>
        </p:nvGrpSpPr>
        <p:grpSpPr>
          <a:xfrm>
            <a:off x="8221410" y="2361195"/>
            <a:ext cx="414990" cy="162315"/>
            <a:chOff x="2449035" y="2357907"/>
            <a:chExt cx="414990" cy="162315"/>
          </a:xfrm>
        </p:grpSpPr>
        <p:sp>
          <p:nvSpPr>
            <p:cNvPr id="412" name="Google Shape;412;p7"/>
            <p:cNvSpPr/>
            <p:nvPr/>
          </p:nvSpPr>
          <p:spPr>
            <a:xfrm rot="5400000">
              <a:off x="283792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 rot="5400000">
              <a:off x="283792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 rot="5400000">
              <a:off x="2707949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 rot="5400000">
              <a:off x="2707949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 rot="5400000">
              <a:off x="2579012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 rot="5400000">
              <a:off x="2579012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 rot="5400000">
              <a:off x="244903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 rot="5400000">
              <a:off x="244903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7"/>
          <p:cNvGrpSpPr/>
          <p:nvPr/>
        </p:nvGrpSpPr>
        <p:grpSpPr>
          <a:xfrm>
            <a:off x="221260" y="1278870"/>
            <a:ext cx="414990" cy="162315"/>
            <a:chOff x="2449035" y="2357907"/>
            <a:chExt cx="414990" cy="162315"/>
          </a:xfrm>
        </p:grpSpPr>
        <p:sp>
          <p:nvSpPr>
            <p:cNvPr id="421" name="Google Shape;421;p7"/>
            <p:cNvSpPr/>
            <p:nvPr/>
          </p:nvSpPr>
          <p:spPr>
            <a:xfrm rot="5400000">
              <a:off x="283792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 rot="5400000">
              <a:off x="283792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 rot="5400000">
              <a:off x="2707949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 rot="5400000">
              <a:off x="2707949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 rot="5400000">
              <a:off x="2579012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 rot="5400000">
              <a:off x="2579012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 rot="5400000">
              <a:off x="2449035" y="2357907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 rot="5400000">
              <a:off x="2449035" y="2494123"/>
              <a:ext cx="26100" cy="2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7"/>
          <p:cNvSpPr txBox="1">
            <a:spLocks noGrp="1"/>
          </p:cNvSpPr>
          <p:nvPr>
            <p:ph type="title"/>
          </p:nvPr>
        </p:nvSpPr>
        <p:spPr>
          <a:xfrm>
            <a:off x="720000" y="460475"/>
            <a:ext cx="43068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7"/>
          <p:cNvSpPr txBox="1">
            <a:spLocks noGrp="1"/>
          </p:cNvSpPr>
          <p:nvPr>
            <p:ph type="body" idx="1"/>
          </p:nvPr>
        </p:nvSpPr>
        <p:spPr>
          <a:xfrm>
            <a:off x="1063950" y="1163062"/>
            <a:ext cx="3963000" cy="31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lbert Sans Light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○"/>
              <a:defRPr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■"/>
              <a:defRPr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○"/>
              <a:defRPr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■"/>
              <a:defRPr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○"/>
              <a:defRPr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■"/>
              <a:defRPr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  <p:sp>
        <p:nvSpPr>
          <p:cNvPr id="431" name="Google Shape;431;p7"/>
          <p:cNvSpPr>
            <a:spLocks noGrp="1"/>
          </p:cNvSpPr>
          <p:nvPr>
            <p:ph type="pic" idx="2"/>
          </p:nvPr>
        </p:nvSpPr>
        <p:spPr>
          <a:xfrm flipH="1">
            <a:off x="5311050" y="982125"/>
            <a:ext cx="2354100" cy="332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432" name="Google Shape;432;p7"/>
          <p:cNvGrpSpPr/>
          <p:nvPr/>
        </p:nvGrpSpPr>
        <p:grpSpPr>
          <a:xfrm>
            <a:off x="7886349" y="3130360"/>
            <a:ext cx="837773" cy="2133438"/>
            <a:chOff x="7886349" y="3130360"/>
            <a:chExt cx="837773" cy="2133438"/>
          </a:xfrm>
        </p:grpSpPr>
        <p:grpSp>
          <p:nvGrpSpPr>
            <p:cNvPr id="433" name="Google Shape;433;p7"/>
            <p:cNvGrpSpPr/>
            <p:nvPr/>
          </p:nvGrpSpPr>
          <p:grpSpPr>
            <a:xfrm>
              <a:off x="8133680" y="3130360"/>
              <a:ext cx="590435" cy="411146"/>
              <a:chOff x="6434488" y="648488"/>
              <a:chExt cx="998537" cy="695325"/>
            </a:xfrm>
          </p:grpSpPr>
          <p:sp>
            <p:nvSpPr>
              <p:cNvPr id="434" name="Google Shape;434;p7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7"/>
            <p:cNvGrpSpPr/>
            <p:nvPr/>
          </p:nvGrpSpPr>
          <p:grpSpPr>
            <a:xfrm rot="188425">
              <a:off x="7915190" y="4168910"/>
              <a:ext cx="780090" cy="1074326"/>
              <a:chOff x="514020" y="2281230"/>
              <a:chExt cx="806334" cy="1110469"/>
            </a:xfrm>
          </p:grpSpPr>
          <p:sp>
            <p:nvSpPr>
              <p:cNvPr id="440" name="Google Shape;440;p7"/>
              <p:cNvSpPr/>
              <p:nvPr/>
            </p:nvSpPr>
            <p:spPr>
              <a:xfrm>
                <a:off x="891373" y="2461459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49132" y="2530922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4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>
                <a:off x="807830" y="2601323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6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>
                <a:off x="767466" y="2669848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6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39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0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627601" y="2905458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3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586299" y="2974921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544058" y="3044384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6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0"/>
                      <a:pt x="346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668904" y="2738372"/>
                <a:ext cx="438368" cy="3670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5" extrusionOk="0">
                    <a:moveTo>
                      <a:pt x="320" y="327"/>
                    </a:moveTo>
                    <a:cubicBezTo>
                      <a:pt x="316" y="333"/>
                      <a:pt x="309" y="335"/>
                      <a:pt x="302" y="331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2" y="152"/>
                      <a:pt x="0" y="144"/>
                      <a:pt x="3" y="138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4" y="2"/>
                      <a:pt x="92" y="0"/>
                      <a:pt x="98" y="4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9" y="183"/>
                      <a:pt x="401" y="191"/>
                      <a:pt x="397" y="197"/>
                    </a:cubicBezTo>
                    <a:lnTo>
                      <a:pt x="320" y="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932675" y="2283108"/>
                <a:ext cx="387679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3" extrusionOk="0">
                    <a:moveTo>
                      <a:pt x="293" y="122"/>
                    </a:moveTo>
                    <a:cubicBezTo>
                      <a:pt x="334" y="52"/>
                      <a:pt x="334" y="52"/>
                      <a:pt x="334" y="52"/>
                    </a:cubicBezTo>
                    <a:cubicBezTo>
                      <a:pt x="291" y="26"/>
                      <a:pt x="291" y="26"/>
                      <a:pt x="291" y="26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96" y="60"/>
                      <a:pt x="12" y="132"/>
                      <a:pt x="6" y="144"/>
                    </a:cubicBezTo>
                    <a:cubicBezTo>
                      <a:pt x="0" y="155"/>
                      <a:pt x="12" y="169"/>
                      <a:pt x="12" y="169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316" y="343"/>
                      <a:pt x="323" y="332"/>
                    </a:cubicBezTo>
                    <a:cubicBezTo>
                      <a:pt x="330" y="322"/>
                      <a:pt x="354" y="213"/>
                      <a:pt x="293" y="1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514020" y="3112909"/>
                <a:ext cx="371720" cy="27879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55" extrusionOk="0">
                    <a:moveTo>
                      <a:pt x="338" y="201"/>
                    </a:moveTo>
                    <a:cubicBezTo>
                      <a:pt x="340" y="195"/>
                      <a:pt x="338" y="183"/>
                      <a:pt x="335" y="182"/>
                    </a:cubicBezTo>
                    <a:cubicBezTo>
                      <a:pt x="332" y="180"/>
                      <a:pt x="184" y="92"/>
                      <a:pt x="184" y="92"/>
                    </a:cubicBezTo>
                    <a:cubicBezTo>
                      <a:pt x="184" y="92"/>
                      <a:pt x="36" y="4"/>
                      <a:pt x="33" y="2"/>
                    </a:cubicBezTo>
                    <a:cubicBezTo>
                      <a:pt x="30" y="0"/>
                      <a:pt x="19" y="4"/>
                      <a:pt x="14" y="9"/>
                    </a:cubicBezTo>
                    <a:cubicBezTo>
                      <a:pt x="9" y="14"/>
                      <a:pt x="0" y="46"/>
                      <a:pt x="3" y="72"/>
                    </a:cubicBezTo>
                    <a:cubicBezTo>
                      <a:pt x="7" y="98"/>
                      <a:pt x="18" y="128"/>
                      <a:pt x="40" y="141"/>
                    </a:cubicBezTo>
                    <a:cubicBezTo>
                      <a:pt x="62" y="154"/>
                      <a:pt x="125" y="191"/>
                      <a:pt x="125" y="191"/>
                    </a:cubicBezTo>
                    <a:cubicBezTo>
                      <a:pt x="125" y="191"/>
                      <a:pt x="187" y="228"/>
                      <a:pt x="210" y="242"/>
                    </a:cubicBezTo>
                    <a:cubicBezTo>
                      <a:pt x="232" y="255"/>
                      <a:pt x="263" y="251"/>
                      <a:pt x="288" y="241"/>
                    </a:cubicBezTo>
                    <a:cubicBezTo>
                      <a:pt x="312" y="232"/>
                      <a:pt x="336" y="208"/>
                      <a:pt x="338" y="2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1202079" y="2281230"/>
                <a:ext cx="98563" cy="610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6" extrusionOk="0">
                    <a:moveTo>
                      <a:pt x="88" y="54"/>
                    </a:moveTo>
                    <a:cubicBezTo>
                      <a:pt x="87" y="56"/>
                      <a:pt x="66" y="47"/>
                      <a:pt x="42" y="32"/>
                    </a:cubicBezTo>
                    <a:cubicBezTo>
                      <a:pt x="18" y="18"/>
                      <a:pt x="0" y="5"/>
                      <a:pt x="1" y="2"/>
                    </a:cubicBezTo>
                    <a:cubicBezTo>
                      <a:pt x="3" y="0"/>
                      <a:pt x="23" y="9"/>
                      <a:pt x="47" y="23"/>
                    </a:cubicBezTo>
                    <a:cubicBezTo>
                      <a:pt x="71" y="38"/>
                      <a:pt x="90" y="51"/>
                      <a:pt x="88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1177673" y="2309391"/>
                <a:ext cx="107949" cy="713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65" extrusionOk="0">
                    <a:moveTo>
                      <a:pt x="97" y="61"/>
                    </a:moveTo>
                    <a:cubicBezTo>
                      <a:pt x="95" y="64"/>
                      <a:pt x="91" y="65"/>
                      <a:pt x="88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8" y="0"/>
                      <a:pt x="11" y="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8" y="54"/>
                      <a:pt x="99" y="58"/>
                      <a:pt x="97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1161716" y="2335674"/>
                <a:ext cx="108888" cy="72279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98" y="61"/>
                    </a:moveTo>
                    <a:cubicBezTo>
                      <a:pt x="96" y="65"/>
                      <a:pt x="92" y="66"/>
                      <a:pt x="89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4"/>
                      <a:pt x="100" y="58"/>
                      <a:pt x="98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53" name="Google Shape;453;p7"/>
              <p:cNvCxnSpPr/>
              <p:nvPr/>
            </p:nvCxnSpPr>
            <p:spPr>
              <a:xfrm>
                <a:off x="899821" y="2535615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7"/>
              <p:cNvCxnSpPr/>
              <p:nvPr/>
            </p:nvCxnSpPr>
            <p:spPr>
              <a:xfrm>
                <a:off x="818155" y="2674541"/>
                <a:ext cx="3210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55" name="Google Shape;455;p7"/>
              <p:cNvSpPr/>
              <p:nvPr/>
            </p:nvSpPr>
            <p:spPr>
              <a:xfrm>
                <a:off x="945817" y="2468029"/>
                <a:ext cx="312584" cy="18679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99" extrusionOk="0">
                    <a:moveTo>
                      <a:pt x="0" y="0"/>
                    </a:moveTo>
                    <a:lnTo>
                      <a:pt x="167" y="100"/>
                    </a:lnTo>
                    <a:lnTo>
                      <a:pt x="333" y="199"/>
                    </a:ln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56" name="Google Shape;456;p7"/>
              <p:cNvCxnSpPr/>
              <p:nvPr/>
            </p:nvCxnSpPr>
            <p:spPr>
              <a:xfrm>
                <a:off x="858519" y="2604139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7"/>
              <p:cNvCxnSpPr/>
              <p:nvPr/>
            </p:nvCxnSpPr>
            <p:spPr>
              <a:xfrm>
                <a:off x="636050" y="2978676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458" name="Google Shape;458;p7"/>
              <p:cNvSpPr/>
              <p:nvPr/>
            </p:nvSpPr>
            <p:spPr>
              <a:xfrm>
                <a:off x="549690" y="3114786"/>
                <a:ext cx="330418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80" extrusionOk="0">
                    <a:moveTo>
                      <a:pt x="302" y="180"/>
                    </a:moveTo>
                    <a:cubicBezTo>
                      <a:pt x="299" y="178"/>
                      <a:pt x="151" y="90"/>
                      <a:pt x="151" y="90"/>
                    </a:cubicBezTo>
                    <a:cubicBezTo>
                      <a:pt x="151" y="90"/>
                      <a:pt x="3" y="2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59" name="Google Shape;459;p7"/>
              <p:cNvCxnSpPr/>
              <p:nvPr/>
            </p:nvCxnSpPr>
            <p:spPr>
              <a:xfrm>
                <a:off x="594748" y="3048139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8"/>
          <p:cNvGrpSpPr/>
          <p:nvPr/>
        </p:nvGrpSpPr>
        <p:grpSpPr>
          <a:xfrm>
            <a:off x="8093725" y="383253"/>
            <a:ext cx="1759021" cy="4455539"/>
            <a:chOff x="8093725" y="383253"/>
            <a:chExt cx="1759021" cy="4455539"/>
          </a:xfrm>
        </p:grpSpPr>
        <p:grpSp>
          <p:nvGrpSpPr>
            <p:cNvPr id="462" name="Google Shape;462;p8"/>
            <p:cNvGrpSpPr/>
            <p:nvPr/>
          </p:nvGrpSpPr>
          <p:grpSpPr>
            <a:xfrm rot="1991532">
              <a:off x="8400887" y="3534768"/>
              <a:ext cx="1270487" cy="1041213"/>
              <a:chOff x="2208951" y="3779189"/>
              <a:chExt cx="1406526" cy="1152525"/>
            </a:xfrm>
          </p:grpSpPr>
          <p:sp>
            <p:nvSpPr>
              <p:cNvPr id="463" name="Google Shape;463;p8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8"/>
            <p:cNvGrpSpPr/>
            <p:nvPr/>
          </p:nvGrpSpPr>
          <p:grpSpPr>
            <a:xfrm rot="-9924780">
              <a:off x="8718166" y="576036"/>
              <a:ext cx="537854" cy="1656188"/>
              <a:chOff x="6208426" y="385764"/>
              <a:chExt cx="681038" cy="2097087"/>
            </a:xfrm>
          </p:grpSpPr>
          <p:sp>
            <p:nvSpPr>
              <p:cNvPr id="474" name="Google Shape;474;p8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8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8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8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8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8"/>
            <p:cNvGrpSpPr/>
            <p:nvPr/>
          </p:nvGrpSpPr>
          <p:grpSpPr>
            <a:xfrm rot="5185574">
              <a:off x="8150171" y="396767"/>
              <a:ext cx="1136348" cy="1180702"/>
              <a:chOff x="2854563" y="128001"/>
              <a:chExt cx="1019176" cy="1058861"/>
            </a:xfrm>
          </p:grpSpPr>
          <p:sp>
            <p:nvSpPr>
              <p:cNvPr id="486" name="Google Shape;486;p8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8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2" name="Google Shape;492;p8"/>
          <p:cNvSpPr/>
          <p:nvPr/>
        </p:nvSpPr>
        <p:spPr>
          <a:xfrm rot="7657442">
            <a:off x="255124" y="-284550"/>
            <a:ext cx="806296" cy="1639100"/>
          </a:xfrm>
          <a:custGeom>
            <a:avLst/>
            <a:gdLst/>
            <a:ahLst/>
            <a:cxnLst/>
            <a:rect l="l" t="t" r="r" b="b"/>
            <a:pathLst>
              <a:path w="128" h="260" extrusionOk="0">
                <a:moveTo>
                  <a:pt x="121" y="260"/>
                </a:moveTo>
                <a:cubicBezTo>
                  <a:pt x="120" y="260"/>
                  <a:pt x="119" y="259"/>
                  <a:pt x="118" y="258"/>
                </a:cubicBezTo>
                <a:cubicBezTo>
                  <a:pt x="118" y="258"/>
                  <a:pt x="118" y="258"/>
                  <a:pt x="118" y="258"/>
                </a:cubicBezTo>
                <a:cubicBezTo>
                  <a:pt x="106" y="246"/>
                  <a:pt x="96" y="231"/>
                  <a:pt x="90" y="215"/>
                </a:cubicBezTo>
                <a:cubicBezTo>
                  <a:pt x="89" y="215"/>
                  <a:pt x="89" y="215"/>
                  <a:pt x="89" y="215"/>
                </a:cubicBezTo>
                <a:cubicBezTo>
                  <a:pt x="89" y="214"/>
                  <a:pt x="89" y="214"/>
                  <a:pt x="89" y="214"/>
                </a:cubicBezTo>
                <a:cubicBezTo>
                  <a:pt x="89" y="213"/>
                  <a:pt x="89" y="213"/>
                  <a:pt x="89" y="213"/>
                </a:cubicBezTo>
                <a:cubicBezTo>
                  <a:pt x="89" y="212"/>
                  <a:pt x="88" y="212"/>
                  <a:pt x="88" y="211"/>
                </a:cubicBezTo>
                <a:cubicBezTo>
                  <a:pt x="88" y="211"/>
                  <a:pt x="88" y="211"/>
                  <a:pt x="88" y="210"/>
                </a:cubicBezTo>
                <a:cubicBezTo>
                  <a:pt x="80" y="209"/>
                  <a:pt x="72" y="212"/>
                  <a:pt x="65" y="213"/>
                </a:cubicBezTo>
                <a:cubicBezTo>
                  <a:pt x="63" y="214"/>
                  <a:pt x="61" y="214"/>
                  <a:pt x="60" y="214"/>
                </a:cubicBezTo>
                <a:cubicBezTo>
                  <a:pt x="47" y="217"/>
                  <a:pt x="33" y="219"/>
                  <a:pt x="20" y="218"/>
                </a:cubicBezTo>
                <a:cubicBezTo>
                  <a:pt x="18" y="218"/>
                  <a:pt x="16" y="217"/>
                  <a:pt x="14" y="217"/>
                </a:cubicBezTo>
                <a:cubicBezTo>
                  <a:pt x="14" y="217"/>
                  <a:pt x="8" y="215"/>
                  <a:pt x="10" y="213"/>
                </a:cubicBezTo>
                <a:cubicBezTo>
                  <a:pt x="11" y="211"/>
                  <a:pt x="12" y="212"/>
                  <a:pt x="14" y="212"/>
                </a:cubicBezTo>
                <a:cubicBezTo>
                  <a:pt x="26" y="210"/>
                  <a:pt x="37" y="206"/>
                  <a:pt x="48" y="204"/>
                </a:cubicBezTo>
                <a:cubicBezTo>
                  <a:pt x="61" y="202"/>
                  <a:pt x="74" y="202"/>
                  <a:pt x="86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3" y="198"/>
                  <a:pt x="81" y="191"/>
                  <a:pt x="79" y="184"/>
                </a:cubicBezTo>
                <a:cubicBezTo>
                  <a:pt x="79" y="184"/>
                  <a:pt x="77" y="181"/>
                  <a:pt x="74" y="180"/>
                </a:cubicBezTo>
                <a:cubicBezTo>
                  <a:pt x="63" y="173"/>
                  <a:pt x="48" y="172"/>
                  <a:pt x="35" y="167"/>
                </a:cubicBezTo>
                <a:cubicBezTo>
                  <a:pt x="26" y="164"/>
                  <a:pt x="15" y="160"/>
                  <a:pt x="8" y="153"/>
                </a:cubicBezTo>
                <a:cubicBezTo>
                  <a:pt x="8" y="153"/>
                  <a:pt x="7" y="152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6" y="150"/>
                  <a:pt x="6" y="149"/>
                  <a:pt x="7" y="148"/>
                </a:cubicBezTo>
                <a:cubicBezTo>
                  <a:pt x="8" y="148"/>
                  <a:pt x="9" y="148"/>
                  <a:pt x="10" y="149"/>
                </a:cubicBezTo>
                <a:cubicBezTo>
                  <a:pt x="27" y="154"/>
                  <a:pt x="46" y="156"/>
                  <a:pt x="63" y="164"/>
                </a:cubicBezTo>
                <a:cubicBezTo>
                  <a:pt x="68" y="166"/>
                  <a:pt x="74" y="170"/>
                  <a:pt x="77" y="174"/>
                </a:cubicBezTo>
                <a:cubicBezTo>
                  <a:pt x="77" y="174"/>
                  <a:pt x="77" y="172"/>
                  <a:pt x="77" y="170"/>
                </a:cubicBezTo>
                <a:cubicBezTo>
                  <a:pt x="75" y="162"/>
                  <a:pt x="74" y="154"/>
                  <a:pt x="73" y="146"/>
                </a:cubicBezTo>
                <a:cubicBezTo>
                  <a:pt x="61" y="137"/>
                  <a:pt x="46" y="131"/>
                  <a:pt x="33" y="123"/>
                </a:cubicBezTo>
                <a:cubicBezTo>
                  <a:pt x="26" y="120"/>
                  <a:pt x="19" y="116"/>
                  <a:pt x="13" y="111"/>
                </a:cubicBezTo>
                <a:cubicBezTo>
                  <a:pt x="8" y="108"/>
                  <a:pt x="3" y="105"/>
                  <a:pt x="0" y="100"/>
                </a:cubicBezTo>
                <a:cubicBezTo>
                  <a:pt x="0" y="99"/>
                  <a:pt x="0" y="98"/>
                  <a:pt x="0" y="98"/>
                </a:cubicBezTo>
                <a:cubicBezTo>
                  <a:pt x="0" y="97"/>
                  <a:pt x="1" y="97"/>
                  <a:pt x="3" y="97"/>
                </a:cubicBezTo>
                <a:cubicBezTo>
                  <a:pt x="5" y="98"/>
                  <a:pt x="7" y="99"/>
                  <a:pt x="9" y="100"/>
                </a:cubicBezTo>
                <a:cubicBezTo>
                  <a:pt x="26" y="107"/>
                  <a:pt x="45" y="113"/>
                  <a:pt x="60" y="125"/>
                </a:cubicBezTo>
                <a:cubicBezTo>
                  <a:pt x="65" y="129"/>
                  <a:pt x="69" y="133"/>
                  <a:pt x="72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1" y="129"/>
                  <a:pt x="70" y="120"/>
                  <a:pt x="69" y="112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7"/>
                  <a:pt x="68" y="107"/>
                  <a:pt x="66" y="105"/>
                </a:cubicBezTo>
                <a:cubicBezTo>
                  <a:pt x="66" y="105"/>
                  <a:pt x="65" y="105"/>
                  <a:pt x="65" y="105"/>
                </a:cubicBezTo>
                <a:cubicBezTo>
                  <a:pt x="65" y="104"/>
                  <a:pt x="64" y="104"/>
                  <a:pt x="64" y="104"/>
                </a:cubicBezTo>
                <a:cubicBezTo>
                  <a:pt x="56" y="98"/>
                  <a:pt x="46" y="95"/>
                  <a:pt x="38" y="89"/>
                </a:cubicBezTo>
                <a:cubicBezTo>
                  <a:pt x="30" y="84"/>
                  <a:pt x="23" y="77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9"/>
                  <a:pt x="13" y="67"/>
                  <a:pt x="14" y="66"/>
                </a:cubicBezTo>
                <a:cubicBezTo>
                  <a:pt x="15" y="65"/>
                  <a:pt x="17" y="66"/>
                  <a:pt x="18" y="67"/>
                </a:cubicBezTo>
                <a:cubicBezTo>
                  <a:pt x="18" y="67"/>
                  <a:pt x="21" y="68"/>
                  <a:pt x="24" y="69"/>
                </a:cubicBezTo>
                <a:cubicBezTo>
                  <a:pt x="40" y="78"/>
                  <a:pt x="57" y="85"/>
                  <a:pt x="67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6" y="90"/>
                  <a:pt x="65" y="80"/>
                  <a:pt x="63" y="69"/>
                </a:cubicBezTo>
                <a:cubicBezTo>
                  <a:pt x="63" y="69"/>
                  <a:pt x="63" y="69"/>
                  <a:pt x="63" y="69"/>
                </a:cubicBezTo>
                <a:cubicBezTo>
                  <a:pt x="61" y="62"/>
                  <a:pt x="58" y="56"/>
                  <a:pt x="55" y="50"/>
                </a:cubicBezTo>
                <a:cubicBezTo>
                  <a:pt x="49" y="37"/>
                  <a:pt x="43" y="25"/>
                  <a:pt x="40" y="11"/>
                </a:cubicBezTo>
                <a:cubicBezTo>
                  <a:pt x="39" y="8"/>
                  <a:pt x="39" y="6"/>
                  <a:pt x="38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40" y="0"/>
                </a:cubicBezTo>
                <a:cubicBezTo>
                  <a:pt x="41" y="0"/>
                  <a:pt x="42" y="2"/>
                  <a:pt x="43" y="3"/>
                </a:cubicBezTo>
                <a:cubicBezTo>
                  <a:pt x="57" y="21"/>
                  <a:pt x="67" y="42"/>
                  <a:pt x="70" y="65"/>
                </a:cubicBezTo>
                <a:cubicBezTo>
                  <a:pt x="70" y="72"/>
                  <a:pt x="71" y="79"/>
                  <a:pt x="70" y="86"/>
                </a:cubicBezTo>
                <a:cubicBezTo>
                  <a:pt x="70" y="87"/>
                  <a:pt x="70" y="88"/>
                  <a:pt x="70" y="89"/>
                </a:cubicBezTo>
                <a:cubicBezTo>
                  <a:pt x="70" y="90"/>
                  <a:pt x="70" y="91"/>
                  <a:pt x="70" y="91"/>
                </a:cubicBezTo>
                <a:cubicBezTo>
                  <a:pt x="70" y="91"/>
                  <a:pt x="70" y="91"/>
                  <a:pt x="70" y="91"/>
                </a:cubicBezTo>
                <a:cubicBezTo>
                  <a:pt x="76" y="75"/>
                  <a:pt x="87" y="62"/>
                  <a:pt x="98" y="50"/>
                </a:cubicBezTo>
                <a:cubicBezTo>
                  <a:pt x="101" y="47"/>
                  <a:pt x="103" y="44"/>
                  <a:pt x="106" y="42"/>
                </a:cubicBezTo>
                <a:cubicBezTo>
                  <a:pt x="106" y="42"/>
                  <a:pt x="107" y="42"/>
                  <a:pt x="108" y="42"/>
                </a:cubicBezTo>
                <a:cubicBezTo>
                  <a:pt x="109" y="43"/>
                  <a:pt x="109" y="45"/>
                  <a:pt x="109" y="46"/>
                </a:cubicBezTo>
                <a:cubicBezTo>
                  <a:pt x="109" y="46"/>
                  <a:pt x="109" y="47"/>
                  <a:pt x="108" y="47"/>
                </a:cubicBezTo>
                <a:cubicBezTo>
                  <a:pt x="106" y="61"/>
                  <a:pt x="95" y="73"/>
                  <a:pt x="85" y="84"/>
                </a:cubicBezTo>
                <a:cubicBezTo>
                  <a:pt x="80" y="90"/>
                  <a:pt x="74" y="97"/>
                  <a:pt x="72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2" y="108"/>
                  <a:pt x="73" y="108"/>
                  <a:pt x="72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3" y="115"/>
                  <a:pt x="73" y="121"/>
                  <a:pt x="74" y="127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7" y="115"/>
                  <a:pt x="84" y="105"/>
                  <a:pt x="92" y="97"/>
                </a:cubicBezTo>
                <a:cubicBezTo>
                  <a:pt x="98" y="90"/>
                  <a:pt x="106" y="85"/>
                  <a:pt x="112" y="79"/>
                </a:cubicBezTo>
                <a:cubicBezTo>
                  <a:pt x="113" y="78"/>
                  <a:pt x="113" y="78"/>
                  <a:pt x="114" y="77"/>
                </a:cubicBezTo>
                <a:cubicBezTo>
                  <a:pt x="115" y="77"/>
                  <a:pt x="116" y="76"/>
                  <a:pt x="117" y="78"/>
                </a:cubicBezTo>
                <a:cubicBezTo>
                  <a:pt x="117" y="80"/>
                  <a:pt x="117" y="80"/>
                  <a:pt x="117" y="81"/>
                </a:cubicBezTo>
                <a:cubicBezTo>
                  <a:pt x="116" y="84"/>
                  <a:pt x="115" y="86"/>
                  <a:pt x="114" y="89"/>
                </a:cubicBezTo>
                <a:cubicBezTo>
                  <a:pt x="106" y="103"/>
                  <a:pt x="97" y="115"/>
                  <a:pt x="87" y="128"/>
                </a:cubicBezTo>
                <a:cubicBezTo>
                  <a:pt x="82" y="133"/>
                  <a:pt x="78" y="138"/>
                  <a:pt x="76" y="145"/>
                </a:cubicBezTo>
                <a:cubicBezTo>
                  <a:pt x="76" y="145"/>
                  <a:pt x="76" y="145"/>
                  <a:pt x="76" y="145"/>
                </a:cubicBezTo>
                <a:cubicBezTo>
                  <a:pt x="77" y="151"/>
                  <a:pt x="78" y="157"/>
                  <a:pt x="79" y="163"/>
                </a:cubicBezTo>
                <a:cubicBezTo>
                  <a:pt x="79" y="163"/>
                  <a:pt x="79" y="163"/>
                  <a:pt x="79" y="163"/>
                </a:cubicBezTo>
                <a:cubicBezTo>
                  <a:pt x="79" y="164"/>
                  <a:pt x="79" y="164"/>
                  <a:pt x="79" y="164"/>
                </a:cubicBezTo>
                <a:cubicBezTo>
                  <a:pt x="82" y="150"/>
                  <a:pt x="94" y="139"/>
                  <a:pt x="105" y="129"/>
                </a:cubicBezTo>
                <a:cubicBezTo>
                  <a:pt x="108" y="126"/>
                  <a:pt x="110" y="124"/>
                  <a:pt x="112" y="122"/>
                </a:cubicBezTo>
                <a:cubicBezTo>
                  <a:pt x="113" y="121"/>
                  <a:pt x="115" y="120"/>
                  <a:pt x="116" y="119"/>
                </a:cubicBezTo>
                <a:cubicBezTo>
                  <a:pt x="117" y="117"/>
                  <a:pt x="118" y="116"/>
                  <a:pt x="120" y="115"/>
                </a:cubicBezTo>
                <a:cubicBezTo>
                  <a:pt x="120" y="114"/>
                  <a:pt x="122" y="114"/>
                  <a:pt x="123" y="115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23" y="126"/>
                  <a:pt x="116" y="134"/>
                  <a:pt x="111" y="140"/>
                </a:cubicBezTo>
                <a:cubicBezTo>
                  <a:pt x="104" y="150"/>
                  <a:pt x="95" y="158"/>
                  <a:pt x="88" y="168"/>
                </a:cubicBezTo>
                <a:cubicBezTo>
                  <a:pt x="85" y="172"/>
                  <a:pt x="83" y="175"/>
                  <a:pt x="82" y="180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4" y="187"/>
                  <a:pt x="86" y="195"/>
                  <a:pt x="88" y="202"/>
                </a:cubicBezTo>
                <a:cubicBezTo>
                  <a:pt x="88" y="202"/>
                  <a:pt x="88" y="200"/>
                  <a:pt x="89" y="198"/>
                </a:cubicBezTo>
                <a:cubicBezTo>
                  <a:pt x="91" y="189"/>
                  <a:pt x="97" y="182"/>
                  <a:pt x="102" y="175"/>
                </a:cubicBezTo>
                <a:cubicBezTo>
                  <a:pt x="109" y="166"/>
                  <a:pt x="117" y="157"/>
                  <a:pt x="124" y="149"/>
                </a:cubicBezTo>
                <a:cubicBezTo>
                  <a:pt x="125" y="148"/>
                  <a:pt x="126" y="146"/>
                  <a:pt x="126" y="146"/>
                </a:cubicBezTo>
                <a:cubicBezTo>
                  <a:pt x="126" y="146"/>
                  <a:pt x="127" y="146"/>
                  <a:pt x="128" y="146"/>
                </a:cubicBezTo>
                <a:cubicBezTo>
                  <a:pt x="128" y="147"/>
                  <a:pt x="128" y="149"/>
                  <a:pt x="128" y="149"/>
                </a:cubicBezTo>
                <a:cubicBezTo>
                  <a:pt x="122" y="167"/>
                  <a:pt x="112" y="183"/>
                  <a:pt x="101" y="199"/>
                </a:cubicBezTo>
                <a:cubicBezTo>
                  <a:pt x="98" y="203"/>
                  <a:pt x="94" y="207"/>
                  <a:pt x="92" y="212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98" y="229"/>
                  <a:pt x="108" y="244"/>
                  <a:pt x="120" y="256"/>
                </a:cubicBezTo>
                <a:cubicBezTo>
                  <a:pt x="120" y="257"/>
                  <a:pt x="120" y="257"/>
                  <a:pt x="120" y="257"/>
                </a:cubicBezTo>
                <a:cubicBezTo>
                  <a:pt x="121" y="258"/>
                  <a:pt x="121" y="257"/>
                  <a:pt x="121" y="259"/>
                </a:cubicBezTo>
                <a:cubicBezTo>
                  <a:pt x="121" y="259"/>
                  <a:pt x="121" y="259"/>
                  <a:pt x="121" y="2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8"/>
          <p:cNvSpPr txBox="1">
            <a:spLocks noGrp="1"/>
          </p:cNvSpPr>
          <p:nvPr>
            <p:ph type="title"/>
          </p:nvPr>
        </p:nvSpPr>
        <p:spPr>
          <a:xfrm>
            <a:off x="1863000" y="1232200"/>
            <a:ext cx="5418000" cy="15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4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94" name="Google Shape;494;p8"/>
          <p:cNvGrpSpPr/>
          <p:nvPr/>
        </p:nvGrpSpPr>
        <p:grpSpPr>
          <a:xfrm>
            <a:off x="-1492499" y="-739027"/>
            <a:ext cx="12246313" cy="8345461"/>
            <a:chOff x="-1492499" y="-739027"/>
            <a:chExt cx="12246313" cy="8345461"/>
          </a:xfrm>
        </p:grpSpPr>
        <p:sp>
          <p:nvSpPr>
            <p:cNvPr id="495" name="Google Shape;495;p8"/>
            <p:cNvSpPr/>
            <p:nvPr/>
          </p:nvSpPr>
          <p:spPr>
            <a:xfrm rot="8880684">
              <a:off x="-1171705" y="-171193"/>
              <a:ext cx="2713912" cy="1989008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2509349">
              <a:off x="6544734" y="3940055"/>
              <a:ext cx="3768310" cy="2761815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8"/>
          <p:cNvGrpSpPr/>
          <p:nvPr/>
        </p:nvGrpSpPr>
        <p:grpSpPr>
          <a:xfrm>
            <a:off x="176813" y="1232211"/>
            <a:ext cx="8098672" cy="3197430"/>
            <a:chOff x="176813" y="1232211"/>
            <a:chExt cx="8098672" cy="3197430"/>
          </a:xfrm>
        </p:grpSpPr>
        <p:sp>
          <p:nvSpPr>
            <p:cNvPr id="498" name="Google Shape;498;p8"/>
            <p:cNvSpPr/>
            <p:nvPr/>
          </p:nvSpPr>
          <p:spPr>
            <a:xfrm rot="-6395795">
              <a:off x="8057804" y="315078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 rot="-7109889">
              <a:off x="3175716" y="41961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 rot="1954993">
              <a:off x="217741" y="1265813"/>
              <a:ext cx="185024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"/>
          <p:cNvSpPr txBox="1">
            <a:spLocks noGrp="1"/>
          </p:cNvSpPr>
          <p:nvPr>
            <p:ph type="title"/>
          </p:nvPr>
        </p:nvSpPr>
        <p:spPr>
          <a:xfrm>
            <a:off x="1236175" y="1025525"/>
            <a:ext cx="5197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9"/>
          <p:cNvSpPr txBox="1">
            <a:spLocks noGrp="1"/>
          </p:cNvSpPr>
          <p:nvPr>
            <p:ph type="subTitle" idx="1"/>
          </p:nvPr>
        </p:nvSpPr>
        <p:spPr>
          <a:xfrm>
            <a:off x="1236231" y="1901025"/>
            <a:ext cx="5197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lbert Sans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04" name="Google Shape;504;p9"/>
          <p:cNvGrpSpPr/>
          <p:nvPr/>
        </p:nvGrpSpPr>
        <p:grpSpPr>
          <a:xfrm>
            <a:off x="7398320" y="2908162"/>
            <a:ext cx="1677770" cy="1971806"/>
            <a:chOff x="7398320" y="2908162"/>
            <a:chExt cx="1677770" cy="1971806"/>
          </a:xfrm>
        </p:grpSpPr>
        <p:grpSp>
          <p:nvGrpSpPr>
            <p:cNvPr id="505" name="Google Shape;505;p9"/>
            <p:cNvGrpSpPr/>
            <p:nvPr/>
          </p:nvGrpSpPr>
          <p:grpSpPr>
            <a:xfrm flipH="1">
              <a:off x="7398320" y="3599217"/>
              <a:ext cx="424585" cy="1280751"/>
              <a:chOff x="8047400" y="2554475"/>
              <a:chExt cx="539910" cy="1628625"/>
            </a:xfrm>
          </p:grpSpPr>
          <p:sp>
            <p:nvSpPr>
              <p:cNvPr id="506" name="Google Shape;506;p9"/>
              <p:cNvSpPr/>
              <p:nvPr/>
            </p:nvSpPr>
            <p:spPr>
              <a:xfrm>
                <a:off x="8047400" y="2554475"/>
                <a:ext cx="539910" cy="1274344"/>
              </a:xfrm>
              <a:custGeom>
                <a:avLst/>
                <a:gdLst/>
                <a:ahLst/>
                <a:cxnLst/>
                <a:rect l="l" t="t" r="r" b="b"/>
                <a:pathLst>
                  <a:path w="255" h="601" extrusionOk="0">
                    <a:moveTo>
                      <a:pt x="232" y="405"/>
                    </a:moveTo>
                    <a:cubicBezTo>
                      <a:pt x="232" y="404"/>
                      <a:pt x="231" y="404"/>
                      <a:pt x="231" y="404"/>
                    </a:cubicBezTo>
                    <a:cubicBezTo>
                      <a:pt x="239" y="392"/>
                      <a:pt x="245" y="377"/>
                      <a:pt x="247" y="363"/>
                    </a:cubicBezTo>
                    <a:cubicBezTo>
                      <a:pt x="255" y="323"/>
                      <a:pt x="243" y="283"/>
                      <a:pt x="226" y="248"/>
                    </a:cubicBezTo>
                    <a:cubicBezTo>
                      <a:pt x="234" y="231"/>
                      <a:pt x="239" y="214"/>
                      <a:pt x="241" y="195"/>
                    </a:cubicBezTo>
                    <a:cubicBezTo>
                      <a:pt x="244" y="174"/>
                      <a:pt x="244" y="151"/>
                      <a:pt x="237" y="131"/>
                    </a:cubicBezTo>
                    <a:cubicBezTo>
                      <a:pt x="231" y="115"/>
                      <a:pt x="217" y="100"/>
                      <a:pt x="199" y="99"/>
                    </a:cubicBezTo>
                    <a:cubicBezTo>
                      <a:pt x="197" y="79"/>
                      <a:pt x="192" y="59"/>
                      <a:pt x="182" y="41"/>
                    </a:cubicBezTo>
                    <a:cubicBezTo>
                      <a:pt x="172" y="22"/>
                      <a:pt x="156" y="2"/>
                      <a:pt x="132" y="1"/>
                    </a:cubicBezTo>
                    <a:cubicBezTo>
                      <a:pt x="109" y="0"/>
                      <a:pt x="90" y="20"/>
                      <a:pt x="79" y="38"/>
                    </a:cubicBezTo>
                    <a:cubicBezTo>
                      <a:pt x="63" y="62"/>
                      <a:pt x="53" y="92"/>
                      <a:pt x="56" y="121"/>
                    </a:cubicBezTo>
                    <a:cubicBezTo>
                      <a:pt x="56" y="121"/>
                      <a:pt x="56" y="122"/>
                      <a:pt x="56" y="122"/>
                    </a:cubicBezTo>
                    <a:cubicBezTo>
                      <a:pt x="46" y="131"/>
                      <a:pt x="37" y="142"/>
                      <a:pt x="31" y="155"/>
                    </a:cubicBezTo>
                    <a:cubicBezTo>
                      <a:pt x="23" y="171"/>
                      <a:pt x="19" y="190"/>
                      <a:pt x="19" y="209"/>
                    </a:cubicBezTo>
                    <a:cubicBezTo>
                      <a:pt x="19" y="218"/>
                      <a:pt x="20" y="228"/>
                      <a:pt x="23" y="238"/>
                    </a:cubicBezTo>
                    <a:cubicBezTo>
                      <a:pt x="26" y="247"/>
                      <a:pt x="30" y="255"/>
                      <a:pt x="36" y="263"/>
                    </a:cubicBezTo>
                    <a:cubicBezTo>
                      <a:pt x="30" y="271"/>
                      <a:pt x="25" y="280"/>
                      <a:pt x="21" y="289"/>
                    </a:cubicBezTo>
                    <a:cubicBezTo>
                      <a:pt x="7" y="322"/>
                      <a:pt x="0" y="361"/>
                      <a:pt x="9" y="397"/>
                    </a:cubicBezTo>
                    <a:cubicBezTo>
                      <a:pt x="14" y="414"/>
                      <a:pt x="23" y="431"/>
                      <a:pt x="38" y="441"/>
                    </a:cubicBezTo>
                    <a:cubicBezTo>
                      <a:pt x="36" y="445"/>
                      <a:pt x="34" y="450"/>
                      <a:pt x="32" y="455"/>
                    </a:cubicBezTo>
                    <a:cubicBezTo>
                      <a:pt x="19" y="492"/>
                      <a:pt x="33" y="536"/>
                      <a:pt x="60" y="567"/>
                    </a:cubicBezTo>
                    <a:cubicBezTo>
                      <a:pt x="91" y="601"/>
                      <a:pt x="158" y="592"/>
                      <a:pt x="188" y="577"/>
                    </a:cubicBezTo>
                    <a:cubicBezTo>
                      <a:pt x="226" y="558"/>
                      <a:pt x="253" y="518"/>
                      <a:pt x="253" y="476"/>
                    </a:cubicBezTo>
                    <a:cubicBezTo>
                      <a:pt x="253" y="452"/>
                      <a:pt x="248" y="424"/>
                      <a:pt x="232" y="4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8161629" y="2987287"/>
                <a:ext cx="317699" cy="1195813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340" extrusionOk="0">
                    <a:moveTo>
                      <a:pt x="190" y="511"/>
                    </a:moveTo>
                    <a:lnTo>
                      <a:pt x="190" y="368"/>
                    </a:lnTo>
                    <a:lnTo>
                      <a:pt x="303" y="218"/>
                    </a:lnTo>
                    <a:lnTo>
                      <a:pt x="185" y="342"/>
                    </a:lnTo>
                    <a:lnTo>
                      <a:pt x="182" y="342"/>
                    </a:lnTo>
                    <a:lnTo>
                      <a:pt x="149" y="237"/>
                    </a:lnTo>
                    <a:lnTo>
                      <a:pt x="209" y="9"/>
                    </a:lnTo>
                    <a:lnTo>
                      <a:pt x="142" y="216"/>
                    </a:lnTo>
                    <a:lnTo>
                      <a:pt x="69" y="0"/>
                    </a:lnTo>
                    <a:lnTo>
                      <a:pt x="166" y="363"/>
                    </a:lnTo>
                    <a:lnTo>
                      <a:pt x="166" y="508"/>
                    </a:lnTo>
                    <a:lnTo>
                      <a:pt x="0" y="342"/>
                    </a:lnTo>
                    <a:lnTo>
                      <a:pt x="166" y="544"/>
                    </a:lnTo>
                    <a:lnTo>
                      <a:pt x="166" y="720"/>
                    </a:lnTo>
                    <a:lnTo>
                      <a:pt x="9" y="556"/>
                    </a:lnTo>
                    <a:lnTo>
                      <a:pt x="166" y="746"/>
                    </a:lnTo>
                    <a:lnTo>
                      <a:pt x="166" y="1340"/>
                    </a:lnTo>
                    <a:lnTo>
                      <a:pt x="190" y="1340"/>
                    </a:lnTo>
                    <a:lnTo>
                      <a:pt x="190" y="746"/>
                    </a:lnTo>
                    <a:lnTo>
                      <a:pt x="346" y="556"/>
                    </a:lnTo>
                    <a:lnTo>
                      <a:pt x="190" y="720"/>
                    </a:lnTo>
                    <a:lnTo>
                      <a:pt x="190" y="546"/>
                    </a:lnTo>
                    <a:lnTo>
                      <a:pt x="356" y="342"/>
                    </a:lnTo>
                    <a:lnTo>
                      <a:pt x="190" y="5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 flipH="1">
              <a:off x="7781694" y="2908162"/>
              <a:ext cx="1294396" cy="1521490"/>
              <a:chOff x="4768164" y="2305261"/>
              <a:chExt cx="1448842" cy="1703034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768164" y="2305261"/>
                <a:ext cx="1448842" cy="1238827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028" extrusionOk="0">
                    <a:moveTo>
                      <a:pt x="325" y="946"/>
                    </a:moveTo>
                    <a:cubicBezTo>
                      <a:pt x="325" y="946"/>
                      <a:pt x="257" y="982"/>
                      <a:pt x="174" y="924"/>
                    </a:cubicBezTo>
                    <a:cubicBezTo>
                      <a:pt x="80" y="859"/>
                      <a:pt x="104" y="776"/>
                      <a:pt x="104" y="776"/>
                    </a:cubicBezTo>
                    <a:cubicBezTo>
                      <a:pt x="104" y="776"/>
                      <a:pt x="0" y="692"/>
                      <a:pt x="61" y="502"/>
                    </a:cubicBezTo>
                    <a:cubicBezTo>
                      <a:pt x="128" y="292"/>
                      <a:pt x="307" y="301"/>
                      <a:pt x="307" y="301"/>
                    </a:cubicBezTo>
                    <a:cubicBezTo>
                      <a:pt x="307" y="301"/>
                      <a:pt x="300" y="140"/>
                      <a:pt x="467" y="76"/>
                    </a:cubicBezTo>
                    <a:cubicBezTo>
                      <a:pt x="666" y="0"/>
                      <a:pt x="775" y="151"/>
                      <a:pt x="775" y="151"/>
                    </a:cubicBezTo>
                    <a:cubicBezTo>
                      <a:pt x="775" y="151"/>
                      <a:pt x="875" y="107"/>
                      <a:pt x="976" y="181"/>
                    </a:cubicBezTo>
                    <a:cubicBezTo>
                      <a:pt x="1077" y="256"/>
                      <a:pt x="1076" y="363"/>
                      <a:pt x="1076" y="363"/>
                    </a:cubicBezTo>
                    <a:cubicBezTo>
                      <a:pt x="1076" y="363"/>
                      <a:pt x="1192" y="404"/>
                      <a:pt x="1197" y="567"/>
                    </a:cubicBezTo>
                    <a:cubicBezTo>
                      <a:pt x="1203" y="731"/>
                      <a:pt x="1101" y="785"/>
                      <a:pt x="1101" y="785"/>
                    </a:cubicBezTo>
                    <a:cubicBezTo>
                      <a:pt x="1101" y="785"/>
                      <a:pt x="1101" y="854"/>
                      <a:pt x="1005" y="915"/>
                    </a:cubicBezTo>
                    <a:cubicBezTo>
                      <a:pt x="909" y="977"/>
                      <a:pt x="835" y="935"/>
                      <a:pt x="835" y="935"/>
                    </a:cubicBezTo>
                    <a:cubicBezTo>
                      <a:pt x="835" y="935"/>
                      <a:pt x="809" y="984"/>
                      <a:pt x="720" y="1002"/>
                    </a:cubicBezTo>
                    <a:cubicBezTo>
                      <a:pt x="651" y="1017"/>
                      <a:pt x="581" y="979"/>
                      <a:pt x="581" y="979"/>
                    </a:cubicBezTo>
                    <a:cubicBezTo>
                      <a:pt x="581" y="979"/>
                      <a:pt x="547" y="1028"/>
                      <a:pt x="432" y="1019"/>
                    </a:cubicBezTo>
                    <a:cubicBezTo>
                      <a:pt x="346" y="1012"/>
                      <a:pt x="325" y="946"/>
                      <a:pt x="325" y="9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917922" y="2433752"/>
                <a:ext cx="1158188" cy="99248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23" extrusionOk="0">
                    <a:moveTo>
                      <a:pt x="260" y="758"/>
                    </a:moveTo>
                    <a:cubicBezTo>
                      <a:pt x="260" y="758"/>
                      <a:pt x="205" y="787"/>
                      <a:pt x="139" y="740"/>
                    </a:cubicBezTo>
                    <a:cubicBezTo>
                      <a:pt x="64" y="687"/>
                      <a:pt x="83" y="621"/>
                      <a:pt x="83" y="621"/>
                    </a:cubicBezTo>
                    <a:cubicBezTo>
                      <a:pt x="83" y="621"/>
                      <a:pt x="0" y="554"/>
                      <a:pt x="48" y="402"/>
                    </a:cubicBezTo>
                    <a:cubicBezTo>
                      <a:pt x="102" y="234"/>
                      <a:pt x="246" y="241"/>
                      <a:pt x="246" y="241"/>
                    </a:cubicBezTo>
                    <a:cubicBezTo>
                      <a:pt x="246" y="241"/>
                      <a:pt x="240" y="112"/>
                      <a:pt x="373" y="61"/>
                    </a:cubicBezTo>
                    <a:cubicBezTo>
                      <a:pt x="533" y="0"/>
                      <a:pt x="620" y="121"/>
                      <a:pt x="620" y="121"/>
                    </a:cubicBezTo>
                    <a:cubicBezTo>
                      <a:pt x="620" y="121"/>
                      <a:pt x="700" y="86"/>
                      <a:pt x="781" y="146"/>
                    </a:cubicBezTo>
                    <a:cubicBezTo>
                      <a:pt x="862" y="205"/>
                      <a:pt x="861" y="291"/>
                      <a:pt x="861" y="291"/>
                    </a:cubicBezTo>
                    <a:cubicBezTo>
                      <a:pt x="861" y="291"/>
                      <a:pt x="953" y="324"/>
                      <a:pt x="958" y="454"/>
                    </a:cubicBezTo>
                    <a:cubicBezTo>
                      <a:pt x="962" y="585"/>
                      <a:pt x="881" y="629"/>
                      <a:pt x="881" y="629"/>
                    </a:cubicBezTo>
                    <a:cubicBezTo>
                      <a:pt x="881" y="629"/>
                      <a:pt x="881" y="684"/>
                      <a:pt x="804" y="733"/>
                    </a:cubicBezTo>
                    <a:cubicBezTo>
                      <a:pt x="727" y="782"/>
                      <a:pt x="668" y="749"/>
                      <a:pt x="668" y="749"/>
                    </a:cubicBezTo>
                    <a:cubicBezTo>
                      <a:pt x="668" y="749"/>
                      <a:pt x="647" y="788"/>
                      <a:pt x="576" y="803"/>
                    </a:cubicBezTo>
                    <a:cubicBezTo>
                      <a:pt x="521" y="814"/>
                      <a:pt x="465" y="784"/>
                      <a:pt x="465" y="784"/>
                    </a:cubicBezTo>
                    <a:cubicBezTo>
                      <a:pt x="465" y="784"/>
                      <a:pt x="437" y="823"/>
                      <a:pt x="346" y="816"/>
                    </a:cubicBezTo>
                    <a:cubicBezTo>
                      <a:pt x="276" y="810"/>
                      <a:pt x="260" y="758"/>
                      <a:pt x="260" y="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5306200" y="2697717"/>
                <a:ext cx="368314" cy="17056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145" extrusionOk="0">
                    <a:moveTo>
                      <a:pt x="43" y="124"/>
                    </a:moveTo>
                    <a:cubicBezTo>
                      <a:pt x="60" y="131"/>
                      <a:pt x="75" y="126"/>
                      <a:pt x="87" y="115"/>
                    </a:cubicBezTo>
                    <a:cubicBezTo>
                      <a:pt x="89" y="118"/>
                      <a:pt x="91" y="121"/>
                      <a:pt x="94" y="124"/>
                    </a:cubicBezTo>
                    <a:cubicBezTo>
                      <a:pt x="109" y="141"/>
                      <a:pt x="134" y="145"/>
                      <a:pt x="155" y="138"/>
                    </a:cubicBezTo>
                    <a:cubicBezTo>
                      <a:pt x="168" y="134"/>
                      <a:pt x="179" y="126"/>
                      <a:pt x="188" y="116"/>
                    </a:cubicBezTo>
                    <a:cubicBezTo>
                      <a:pt x="199" y="127"/>
                      <a:pt x="215" y="132"/>
                      <a:pt x="232" y="131"/>
                    </a:cubicBezTo>
                    <a:cubicBezTo>
                      <a:pt x="255" y="129"/>
                      <a:pt x="276" y="115"/>
                      <a:pt x="290" y="96"/>
                    </a:cubicBezTo>
                    <a:cubicBezTo>
                      <a:pt x="306" y="76"/>
                      <a:pt x="314" y="50"/>
                      <a:pt x="308" y="25"/>
                    </a:cubicBezTo>
                    <a:cubicBezTo>
                      <a:pt x="306" y="18"/>
                      <a:pt x="295" y="21"/>
                      <a:pt x="297" y="28"/>
                    </a:cubicBezTo>
                    <a:cubicBezTo>
                      <a:pt x="306" y="66"/>
                      <a:pt x="276" y="111"/>
                      <a:pt x="238" y="119"/>
                    </a:cubicBezTo>
                    <a:cubicBezTo>
                      <a:pt x="223" y="122"/>
                      <a:pt x="206" y="118"/>
                      <a:pt x="195" y="107"/>
                    </a:cubicBezTo>
                    <a:cubicBezTo>
                      <a:pt x="199" y="101"/>
                      <a:pt x="203" y="94"/>
                      <a:pt x="206" y="88"/>
                    </a:cubicBezTo>
                    <a:cubicBezTo>
                      <a:pt x="217" y="63"/>
                      <a:pt x="220" y="33"/>
                      <a:pt x="205" y="10"/>
                    </a:cubicBezTo>
                    <a:cubicBezTo>
                      <a:pt x="202" y="6"/>
                      <a:pt x="198" y="6"/>
                      <a:pt x="196" y="8"/>
                    </a:cubicBezTo>
                    <a:cubicBezTo>
                      <a:pt x="170" y="32"/>
                      <a:pt x="162" y="77"/>
                      <a:pt x="181" y="107"/>
                    </a:cubicBezTo>
                    <a:cubicBezTo>
                      <a:pt x="175" y="114"/>
                      <a:pt x="167" y="120"/>
                      <a:pt x="159" y="124"/>
                    </a:cubicBezTo>
                    <a:cubicBezTo>
                      <a:pt x="142" y="133"/>
                      <a:pt x="120" y="133"/>
                      <a:pt x="105" y="120"/>
                    </a:cubicBezTo>
                    <a:cubicBezTo>
                      <a:pt x="101" y="116"/>
                      <a:pt x="98" y="111"/>
                      <a:pt x="96" y="106"/>
                    </a:cubicBezTo>
                    <a:cubicBezTo>
                      <a:pt x="106" y="94"/>
                      <a:pt x="114" y="78"/>
                      <a:pt x="118" y="66"/>
                    </a:cubicBezTo>
                    <a:cubicBezTo>
                      <a:pt x="123" y="47"/>
                      <a:pt x="124" y="25"/>
                      <a:pt x="111" y="8"/>
                    </a:cubicBezTo>
                    <a:cubicBezTo>
                      <a:pt x="109" y="6"/>
                      <a:pt x="105" y="7"/>
                      <a:pt x="103" y="8"/>
                    </a:cubicBezTo>
                    <a:cubicBezTo>
                      <a:pt x="79" y="31"/>
                      <a:pt x="70" y="72"/>
                      <a:pt x="82" y="104"/>
                    </a:cubicBezTo>
                    <a:cubicBezTo>
                      <a:pt x="74" y="112"/>
                      <a:pt x="63" y="118"/>
                      <a:pt x="52" y="115"/>
                    </a:cubicBezTo>
                    <a:cubicBezTo>
                      <a:pt x="34" y="110"/>
                      <a:pt x="26" y="91"/>
                      <a:pt x="25" y="74"/>
                    </a:cubicBezTo>
                    <a:cubicBezTo>
                      <a:pt x="23" y="53"/>
                      <a:pt x="28" y="30"/>
                      <a:pt x="40" y="12"/>
                    </a:cubicBezTo>
                    <a:cubicBezTo>
                      <a:pt x="45" y="6"/>
                      <a:pt x="35" y="0"/>
                      <a:pt x="30" y="6"/>
                    </a:cubicBezTo>
                    <a:cubicBezTo>
                      <a:pt x="8" y="38"/>
                      <a:pt x="0" y="104"/>
                      <a:pt x="43" y="124"/>
                    </a:cubicBezTo>
                    <a:close/>
                    <a:moveTo>
                      <a:pt x="182" y="64"/>
                    </a:moveTo>
                    <a:cubicBezTo>
                      <a:pt x="183" y="49"/>
                      <a:pt x="189" y="34"/>
                      <a:pt x="198" y="22"/>
                    </a:cubicBezTo>
                    <a:cubicBezTo>
                      <a:pt x="206" y="38"/>
                      <a:pt x="204" y="58"/>
                      <a:pt x="199" y="75"/>
                    </a:cubicBezTo>
                    <a:cubicBezTo>
                      <a:pt x="196" y="82"/>
                      <a:pt x="193" y="90"/>
                      <a:pt x="188" y="97"/>
                    </a:cubicBezTo>
                    <a:cubicBezTo>
                      <a:pt x="183" y="87"/>
                      <a:pt x="182" y="75"/>
                      <a:pt x="182" y="64"/>
                    </a:cubicBezTo>
                    <a:close/>
                    <a:moveTo>
                      <a:pt x="106" y="22"/>
                    </a:moveTo>
                    <a:cubicBezTo>
                      <a:pt x="112" y="32"/>
                      <a:pt x="111" y="46"/>
                      <a:pt x="108" y="57"/>
                    </a:cubicBezTo>
                    <a:cubicBezTo>
                      <a:pt x="105" y="70"/>
                      <a:pt x="99" y="83"/>
                      <a:pt x="91" y="94"/>
                    </a:cubicBezTo>
                    <a:cubicBezTo>
                      <a:pt x="89" y="87"/>
                      <a:pt x="89" y="79"/>
                      <a:pt x="89" y="72"/>
                    </a:cubicBezTo>
                    <a:cubicBezTo>
                      <a:pt x="89" y="54"/>
                      <a:pt x="95" y="35"/>
                      <a:pt x="106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9"/>
              <p:cNvSpPr/>
              <p:nvPr/>
            </p:nvSpPr>
            <p:spPr>
              <a:xfrm>
                <a:off x="5073841" y="2899731"/>
                <a:ext cx="881482" cy="21505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83" extrusionOk="0">
                    <a:moveTo>
                      <a:pt x="749" y="52"/>
                    </a:moveTo>
                    <a:cubicBezTo>
                      <a:pt x="748" y="45"/>
                      <a:pt x="737" y="45"/>
                      <a:pt x="737" y="52"/>
                    </a:cubicBezTo>
                    <a:cubicBezTo>
                      <a:pt x="740" y="74"/>
                      <a:pt x="739" y="99"/>
                      <a:pt x="727" y="118"/>
                    </a:cubicBezTo>
                    <a:cubicBezTo>
                      <a:pt x="718" y="130"/>
                      <a:pt x="705" y="137"/>
                      <a:pt x="691" y="138"/>
                    </a:cubicBezTo>
                    <a:cubicBezTo>
                      <a:pt x="671" y="138"/>
                      <a:pt x="652" y="129"/>
                      <a:pt x="638" y="115"/>
                    </a:cubicBezTo>
                    <a:cubicBezTo>
                      <a:pt x="641" y="109"/>
                      <a:pt x="643" y="104"/>
                      <a:pt x="644" y="98"/>
                    </a:cubicBezTo>
                    <a:cubicBezTo>
                      <a:pt x="651" y="70"/>
                      <a:pt x="650" y="36"/>
                      <a:pt x="631" y="14"/>
                    </a:cubicBezTo>
                    <a:cubicBezTo>
                      <a:pt x="628" y="11"/>
                      <a:pt x="624" y="12"/>
                      <a:pt x="622" y="15"/>
                    </a:cubicBezTo>
                    <a:cubicBezTo>
                      <a:pt x="610" y="35"/>
                      <a:pt x="603" y="57"/>
                      <a:pt x="607" y="81"/>
                    </a:cubicBezTo>
                    <a:cubicBezTo>
                      <a:pt x="610" y="94"/>
                      <a:pt x="616" y="107"/>
                      <a:pt x="625" y="117"/>
                    </a:cubicBezTo>
                    <a:cubicBezTo>
                      <a:pt x="619" y="128"/>
                      <a:pt x="611" y="137"/>
                      <a:pt x="600" y="142"/>
                    </a:cubicBezTo>
                    <a:cubicBezTo>
                      <a:pt x="583" y="152"/>
                      <a:pt x="561" y="147"/>
                      <a:pt x="547" y="134"/>
                    </a:cubicBezTo>
                    <a:cubicBezTo>
                      <a:pt x="539" y="126"/>
                      <a:pt x="534" y="116"/>
                      <a:pt x="530" y="106"/>
                    </a:cubicBezTo>
                    <a:cubicBezTo>
                      <a:pt x="531" y="105"/>
                      <a:pt x="531" y="103"/>
                      <a:pt x="532" y="102"/>
                    </a:cubicBezTo>
                    <a:cubicBezTo>
                      <a:pt x="543" y="72"/>
                      <a:pt x="545" y="36"/>
                      <a:pt x="533" y="6"/>
                    </a:cubicBezTo>
                    <a:cubicBezTo>
                      <a:pt x="531" y="2"/>
                      <a:pt x="525" y="0"/>
                      <a:pt x="523" y="5"/>
                    </a:cubicBezTo>
                    <a:cubicBezTo>
                      <a:pt x="511" y="24"/>
                      <a:pt x="509" y="49"/>
                      <a:pt x="511" y="71"/>
                    </a:cubicBezTo>
                    <a:cubicBezTo>
                      <a:pt x="512" y="82"/>
                      <a:pt x="514" y="94"/>
                      <a:pt x="518" y="106"/>
                    </a:cubicBezTo>
                    <a:cubicBezTo>
                      <a:pt x="510" y="124"/>
                      <a:pt x="499" y="140"/>
                      <a:pt x="484" y="152"/>
                    </a:cubicBezTo>
                    <a:cubicBezTo>
                      <a:pt x="465" y="166"/>
                      <a:pt x="438" y="173"/>
                      <a:pt x="416" y="163"/>
                    </a:cubicBezTo>
                    <a:cubicBezTo>
                      <a:pt x="397" y="154"/>
                      <a:pt x="386" y="136"/>
                      <a:pt x="381" y="116"/>
                    </a:cubicBezTo>
                    <a:cubicBezTo>
                      <a:pt x="396" y="91"/>
                      <a:pt x="401" y="60"/>
                      <a:pt x="389" y="32"/>
                    </a:cubicBezTo>
                    <a:cubicBezTo>
                      <a:pt x="387" y="28"/>
                      <a:pt x="381" y="29"/>
                      <a:pt x="379" y="32"/>
                    </a:cubicBezTo>
                    <a:cubicBezTo>
                      <a:pt x="366" y="54"/>
                      <a:pt x="363" y="81"/>
                      <a:pt x="367" y="106"/>
                    </a:cubicBezTo>
                    <a:cubicBezTo>
                      <a:pt x="367" y="109"/>
                      <a:pt x="368" y="112"/>
                      <a:pt x="368" y="115"/>
                    </a:cubicBezTo>
                    <a:cubicBezTo>
                      <a:pt x="356" y="135"/>
                      <a:pt x="337" y="150"/>
                      <a:pt x="317" y="158"/>
                    </a:cubicBezTo>
                    <a:cubicBezTo>
                      <a:pt x="298" y="165"/>
                      <a:pt x="277" y="166"/>
                      <a:pt x="262" y="151"/>
                    </a:cubicBezTo>
                    <a:cubicBezTo>
                      <a:pt x="255" y="144"/>
                      <a:pt x="251" y="136"/>
                      <a:pt x="248" y="126"/>
                    </a:cubicBezTo>
                    <a:cubicBezTo>
                      <a:pt x="249" y="124"/>
                      <a:pt x="251" y="122"/>
                      <a:pt x="252" y="120"/>
                    </a:cubicBezTo>
                    <a:cubicBezTo>
                      <a:pt x="267" y="95"/>
                      <a:pt x="279" y="59"/>
                      <a:pt x="262" y="32"/>
                    </a:cubicBezTo>
                    <a:cubicBezTo>
                      <a:pt x="260" y="28"/>
                      <a:pt x="255" y="29"/>
                      <a:pt x="252" y="32"/>
                    </a:cubicBezTo>
                    <a:cubicBezTo>
                      <a:pt x="239" y="50"/>
                      <a:pt x="233" y="73"/>
                      <a:pt x="232" y="95"/>
                    </a:cubicBezTo>
                    <a:cubicBezTo>
                      <a:pt x="232" y="105"/>
                      <a:pt x="233" y="115"/>
                      <a:pt x="236" y="124"/>
                    </a:cubicBezTo>
                    <a:cubicBezTo>
                      <a:pt x="225" y="140"/>
                      <a:pt x="211" y="153"/>
                      <a:pt x="193" y="161"/>
                    </a:cubicBezTo>
                    <a:cubicBezTo>
                      <a:pt x="174" y="170"/>
                      <a:pt x="152" y="166"/>
                      <a:pt x="138" y="151"/>
                    </a:cubicBezTo>
                    <a:cubicBezTo>
                      <a:pt x="132" y="145"/>
                      <a:pt x="128" y="138"/>
                      <a:pt x="125" y="131"/>
                    </a:cubicBezTo>
                    <a:cubicBezTo>
                      <a:pt x="132" y="122"/>
                      <a:pt x="138" y="112"/>
                      <a:pt x="144" y="102"/>
                    </a:cubicBezTo>
                    <a:cubicBezTo>
                      <a:pt x="155" y="80"/>
                      <a:pt x="163" y="49"/>
                      <a:pt x="145" y="27"/>
                    </a:cubicBezTo>
                    <a:cubicBezTo>
                      <a:pt x="143" y="25"/>
                      <a:pt x="140" y="25"/>
                      <a:pt x="138" y="27"/>
                    </a:cubicBezTo>
                    <a:cubicBezTo>
                      <a:pt x="104" y="45"/>
                      <a:pt x="99" y="93"/>
                      <a:pt x="112" y="129"/>
                    </a:cubicBezTo>
                    <a:cubicBezTo>
                      <a:pt x="105" y="135"/>
                      <a:pt x="99" y="141"/>
                      <a:pt x="91" y="147"/>
                    </a:cubicBezTo>
                    <a:cubicBezTo>
                      <a:pt x="75" y="158"/>
                      <a:pt x="54" y="165"/>
                      <a:pt x="36" y="153"/>
                    </a:cubicBezTo>
                    <a:cubicBezTo>
                      <a:pt x="18" y="143"/>
                      <a:pt x="12" y="120"/>
                      <a:pt x="12" y="101"/>
                    </a:cubicBezTo>
                    <a:cubicBezTo>
                      <a:pt x="11" y="77"/>
                      <a:pt x="16" y="51"/>
                      <a:pt x="30" y="31"/>
                    </a:cubicBezTo>
                    <a:cubicBezTo>
                      <a:pt x="34" y="25"/>
                      <a:pt x="24" y="19"/>
                      <a:pt x="20" y="25"/>
                    </a:cubicBezTo>
                    <a:cubicBezTo>
                      <a:pt x="6" y="45"/>
                      <a:pt x="0" y="71"/>
                      <a:pt x="0" y="95"/>
                    </a:cubicBezTo>
                    <a:cubicBezTo>
                      <a:pt x="0" y="118"/>
                      <a:pt x="6" y="144"/>
                      <a:pt x="25" y="160"/>
                    </a:cubicBezTo>
                    <a:cubicBezTo>
                      <a:pt x="44" y="175"/>
                      <a:pt x="69" y="173"/>
                      <a:pt x="90" y="161"/>
                    </a:cubicBezTo>
                    <a:cubicBezTo>
                      <a:pt x="100" y="155"/>
                      <a:pt x="108" y="148"/>
                      <a:pt x="116" y="140"/>
                    </a:cubicBezTo>
                    <a:cubicBezTo>
                      <a:pt x="119" y="145"/>
                      <a:pt x="121" y="149"/>
                      <a:pt x="124" y="153"/>
                    </a:cubicBezTo>
                    <a:cubicBezTo>
                      <a:pt x="139" y="172"/>
                      <a:pt x="163" y="182"/>
                      <a:pt x="187" y="175"/>
                    </a:cubicBezTo>
                    <a:cubicBezTo>
                      <a:pt x="208" y="170"/>
                      <a:pt x="226" y="155"/>
                      <a:pt x="240" y="137"/>
                    </a:cubicBezTo>
                    <a:cubicBezTo>
                      <a:pt x="243" y="144"/>
                      <a:pt x="247" y="151"/>
                      <a:pt x="251" y="156"/>
                    </a:cubicBezTo>
                    <a:cubicBezTo>
                      <a:pt x="267" y="174"/>
                      <a:pt x="290" y="177"/>
                      <a:pt x="312" y="172"/>
                    </a:cubicBezTo>
                    <a:cubicBezTo>
                      <a:pt x="336" y="165"/>
                      <a:pt x="357" y="149"/>
                      <a:pt x="373" y="129"/>
                    </a:cubicBezTo>
                    <a:cubicBezTo>
                      <a:pt x="379" y="145"/>
                      <a:pt x="389" y="159"/>
                      <a:pt x="403" y="169"/>
                    </a:cubicBezTo>
                    <a:cubicBezTo>
                      <a:pt x="426" y="183"/>
                      <a:pt x="456" y="181"/>
                      <a:pt x="479" y="168"/>
                    </a:cubicBezTo>
                    <a:cubicBezTo>
                      <a:pt x="499" y="158"/>
                      <a:pt x="514" y="140"/>
                      <a:pt x="524" y="120"/>
                    </a:cubicBezTo>
                    <a:cubicBezTo>
                      <a:pt x="527" y="126"/>
                      <a:pt x="531" y="133"/>
                      <a:pt x="536" y="138"/>
                    </a:cubicBezTo>
                    <a:cubicBezTo>
                      <a:pt x="552" y="156"/>
                      <a:pt x="576" y="163"/>
                      <a:pt x="598" y="156"/>
                    </a:cubicBezTo>
                    <a:cubicBezTo>
                      <a:pt x="613" y="151"/>
                      <a:pt x="625" y="139"/>
                      <a:pt x="633" y="126"/>
                    </a:cubicBezTo>
                    <a:cubicBezTo>
                      <a:pt x="634" y="127"/>
                      <a:pt x="635" y="128"/>
                      <a:pt x="636" y="129"/>
                    </a:cubicBezTo>
                    <a:cubicBezTo>
                      <a:pt x="662" y="151"/>
                      <a:pt x="706" y="160"/>
                      <a:pt x="731" y="131"/>
                    </a:cubicBezTo>
                    <a:cubicBezTo>
                      <a:pt x="750" y="109"/>
                      <a:pt x="751" y="79"/>
                      <a:pt x="749" y="52"/>
                    </a:cubicBezTo>
                    <a:close/>
                    <a:moveTo>
                      <a:pt x="117" y="93"/>
                    </a:moveTo>
                    <a:cubicBezTo>
                      <a:pt x="117" y="73"/>
                      <a:pt x="123" y="51"/>
                      <a:pt x="140" y="39"/>
                    </a:cubicBezTo>
                    <a:cubicBezTo>
                      <a:pt x="149" y="55"/>
                      <a:pt x="143" y="76"/>
                      <a:pt x="136" y="91"/>
                    </a:cubicBezTo>
                    <a:cubicBezTo>
                      <a:pt x="132" y="101"/>
                      <a:pt x="127" y="110"/>
                      <a:pt x="120" y="118"/>
                    </a:cubicBezTo>
                    <a:cubicBezTo>
                      <a:pt x="118" y="110"/>
                      <a:pt x="117" y="102"/>
                      <a:pt x="117" y="93"/>
                    </a:cubicBezTo>
                    <a:close/>
                    <a:moveTo>
                      <a:pt x="244" y="101"/>
                    </a:moveTo>
                    <a:cubicBezTo>
                      <a:pt x="243" y="82"/>
                      <a:pt x="247" y="63"/>
                      <a:pt x="256" y="47"/>
                    </a:cubicBezTo>
                    <a:cubicBezTo>
                      <a:pt x="263" y="66"/>
                      <a:pt x="256" y="88"/>
                      <a:pt x="247" y="105"/>
                    </a:cubicBezTo>
                    <a:cubicBezTo>
                      <a:pt x="246" y="107"/>
                      <a:pt x="245" y="108"/>
                      <a:pt x="245" y="110"/>
                    </a:cubicBezTo>
                    <a:cubicBezTo>
                      <a:pt x="244" y="107"/>
                      <a:pt x="244" y="104"/>
                      <a:pt x="244" y="101"/>
                    </a:cubicBezTo>
                    <a:close/>
                    <a:moveTo>
                      <a:pt x="383" y="50"/>
                    </a:moveTo>
                    <a:cubicBezTo>
                      <a:pt x="386" y="66"/>
                      <a:pt x="384" y="83"/>
                      <a:pt x="377" y="99"/>
                    </a:cubicBezTo>
                    <a:cubicBezTo>
                      <a:pt x="375" y="82"/>
                      <a:pt x="377" y="65"/>
                      <a:pt x="383" y="50"/>
                    </a:cubicBezTo>
                    <a:close/>
                    <a:moveTo>
                      <a:pt x="523" y="77"/>
                    </a:moveTo>
                    <a:cubicBezTo>
                      <a:pt x="521" y="60"/>
                      <a:pt x="521" y="40"/>
                      <a:pt x="527" y="23"/>
                    </a:cubicBezTo>
                    <a:cubicBezTo>
                      <a:pt x="531" y="44"/>
                      <a:pt x="530" y="66"/>
                      <a:pt x="525" y="86"/>
                    </a:cubicBezTo>
                    <a:cubicBezTo>
                      <a:pt x="525" y="86"/>
                      <a:pt x="525" y="86"/>
                      <a:pt x="525" y="86"/>
                    </a:cubicBezTo>
                    <a:cubicBezTo>
                      <a:pt x="524" y="83"/>
                      <a:pt x="523" y="80"/>
                      <a:pt x="523" y="77"/>
                    </a:cubicBezTo>
                    <a:close/>
                    <a:moveTo>
                      <a:pt x="620" y="85"/>
                    </a:moveTo>
                    <a:cubicBezTo>
                      <a:pt x="614" y="65"/>
                      <a:pt x="618" y="46"/>
                      <a:pt x="627" y="28"/>
                    </a:cubicBezTo>
                    <a:cubicBezTo>
                      <a:pt x="638" y="45"/>
                      <a:pt x="638" y="67"/>
                      <a:pt x="635" y="86"/>
                    </a:cubicBezTo>
                    <a:cubicBezTo>
                      <a:pt x="634" y="92"/>
                      <a:pt x="632" y="99"/>
                      <a:pt x="630" y="105"/>
                    </a:cubicBezTo>
                    <a:cubicBezTo>
                      <a:pt x="625" y="99"/>
                      <a:pt x="622" y="92"/>
                      <a:pt x="620" y="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9"/>
              <p:cNvSpPr/>
              <p:nvPr/>
            </p:nvSpPr>
            <p:spPr>
              <a:xfrm>
                <a:off x="5150964" y="3181519"/>
                <a:ext cx="702021" cy="17649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50" extrusionOk="0">
                    <a:moveTo>
                      <a:pt x="586" y="8"/>
                    </a:moveTo>
                    <a:cubicBezTo>
                      <a:pt x="580" y="43"/>
                      <a:pt x="562" y="86"/>
                      <a:pt x="522" y="88"/>
                    </a:cubicBezTo>
                    <a:cubicBezTo>
                      <a:pt x="504" y="89"/>
                      <a:pt x="485" y="81"/>
                      <a:pt x="473" y="68"/>
                    </a:cubicBezTo>
                    <a:cubicBezTo>
                      <a:pt x="480" y="49"/>
                      <a:pt x="487" y="23"/>
                      <a:pt x="477" y="3"/>
                    </a:cubicBezTo>
                    <a:cubicBezTo>
                      <a:pt x="475" y="0"/>
                      <a:pt x="470" y="0"/>
                      <a:pt x="468" y="2"/>
                    </a:cubicBezTo>
                    <a:cubicBezTo>
                      <a:pt x="456" y="13"/>
                      <a:pt x="448" y="29"/>
                      <a:pt x="450" y="45"/>
                    </a:cubicBezTo>
                    <a:cubicBezTo>
                      <a:pt x="451" y="54"/>
                      <a:pt x="455" y="63"/>
                      <a:pt x="460" y="70"/>
                    </a:cubicBezTo>
                    <a:cubicBezTo>
                      <a:pt x="454" y="84"/>
                      <a:pt x="445" y="98"/>
                      <a:pt x="435" y="109"/>
                    </a:cubicBezTo>
                    <a:cubicBezTo>
                      <a:pt x="424" y="120"/>
                      <a:pt x="407" y="126"/>
                      <a:pt x="392" y="119"/>
                    </a:cubicBezTo>
                    <a:cubicBezTo>
                      <a:pt x="383" y="116"/>
                      <a:pt x="377" y="108"/>
                      <a:pt x="374" y="99"/>
                    </a:cubicBezTo>
                    <a:cubicBezTo>
                      <a:pt x="386" y="80"/>
                      <a:pt x="393" y="57"/>
                      <a:pt x="385" y="36"/>
                    </a:cubicBezTo>
                    <a:cubicBezTo>
                      <a:pt x="383" y="31"/>
                      <a:pt x="379" y="30"/>
                      <a:pt x="375" y="33"/>
                    </a:cubicBezTo>
                    <a:cubicBezTo>
                      <a:pt x="357" y="47"/>
                      <a:pt x="353" y="75"/>
                      <a:pt x="361" y="98"/>
                    </a:cubicBezTo>
                    <a:cubicBezTo>
                      <a:pt x="360" y="99"/>
                      <a:pt x="359" y="99"/>
                      <a:pt x="359" y="100"/>
                    </a:cubicBezTo>
                    <a:cubicBezTo>
                      <a:pt x="344" y="117"/>
                      <a:pt x="324" y="132"/>
                      <a:pt x="301" y="134"/>
                    </a:cubicBezTo>
                    <a:cubicBezTo>
                      <a:pt x="273" y="137"/>
                      <a:pt x="248" y="116"/>
                      <a:pt x="237" y="91"/>
                    </a:cubicBezTo>
                    <a:cubicBezTo>
                      <a:pt x="250" y="72"/>
                      <a:pt x="263" y="46"/>
                      <a:pt x="255" y="22"/>
                    </a:cubicBezTo>
                    <a:cubicBezTo>
                      <a:pt x="254" y="18"/>
                      <a:pt x="250" y="17"/>
                      <a:pt x="247" y="18"/>
                    </a:cubicBezTo>
                    <a:cubicBezTo>
                      <a:pt x="229" y="26"/>
                      <a:pt x="219" y="44"/>
                      <a:pt x="219" y="63"/>
                    </a:cubicBezTo>
                    <a:cubicBezTo>
                      <a:pt x="219" y="72"/>
                      <a:pt x="221" y="81"/>
                      <a:pt x="224" y="90"/>
                    </a:cubicBezTo>
                    <a:cubicBezTo>
                      <a:pt x="213" y="105"/>
                      <a:pt x="200" y="118"/>
                      <a:pt x="184" y="127"/>
                    </a:cubicBezTo>
                    <a:cubicBezTo>
                      <a:pt x="168" y="136"/>
                      <a:pt x="149" y="138"/>
                      <a:pt x="132" y="129"/>
                    </a:cubicBezTo>
                    <a:cubicBezTo>
                      <a:pt x="118" y="120"/>
                      <a:pt x="109" y="105"/>
                      <a:pt x="106" y="89"/>
                    </a:cubicBezTo>
                    <a:cubicBezTo>
                      <a:pt x="112" y="82"/>
                      <a:pt x="117" y="74"/>
                      <a:pt x="120" y="65"/>
                    </a:cubicBezTo>
                    <a:cubicBezTo>
                      <a:pt x="127" y="50"/>
                      <a:pt x="126" y="31"/>
                      <a:pt x="113" y="19"/>
                    </a:cubicBezTo>
                    <a:cubicBezTo>
                      <a:pt x="111" y="17"/>
                      <a:pt x="106" y="17"/>
                      <a:pt x="104" y="20"/>
                    </a:cubicBezTo>
                    <a:cubicBezTo>
                      <a:pt x="93" y="39"/>
                      <a:pt x="89" y="63"/>
                      <a:pt x="93" y="85"/>
                    </a:cubicBezTo>
                    <a:cubicBezTo>
                      <a:pt x="91" y="87"/>
                      <a:pt x="89" y="89"/>
                      <a:pt x="87" y="91"/>
                    </a:cubicBezTo>
                    <a:cubicBezTo>
                      <a:pt x="77" y="99"/>
                      <a:pt x="63" y="105"/>
                      <a:pt x="50" y="103"/>
                    </a:cubicBezTo>
                    <a:cubicBezTo>
                      <a:pt x="35" y="101"/>
                      <a:pt x="21" y="89"/>
                      <a:pt x="17" y="75"/>
                    </a:cubicBezTo>
                    <a:cubicBezTo>
                      <a:pt x="10" y="55"/>
                      <a:pt x="16" y="31"/>
                      <a:pt x="25" y="13"/>
                    </a:cubicBezTo>
                    <a:cubicBezTo>
                      <a:pt x="28" y="6"/>
                      <a:pt x="19" y="0"/>
                      <a:pt x="15" y="7"/>
                    </a:cubicBezTo>
                    <a:cubicBezTo>
                      <a:pt x="6" y="26"/>
                      <a:pt x="0" y="50"/>
                      <a:pt x="4" y="72"/>
                    </a:cubicBezTo>
                    <a:cubicBezTo>
                      <a:pt x="8" y="91"/>
                      <a:pt x="23" y="108"/>
                      <a:pt x="42" y="113"/>
                    </a:cubicBezTo>
                    <a:cubicBezTo>
                      <a:pt x="61" y="119"/>
                      <a:pt x="81" y="111"/>
                      <a:pt x="96" y="98"/>
                    </a:cubicBezTo>
                    <a:cubicBezTo>
                      <a:pt x="101" y="113"/>
                      <a:pt x="109" y="125"/>
                      <a:pt x="121" y="134"/>
                    </a:cubicBezTo>
                    <a:cubicBezTo>
                      <a:pt x="138" y="147"/>
                      <a:pt x="161" y="150"/>
                      <a:pt x="181" y="141"/>
                    </a:cubicBezTo>
                    <a:cubicBezTo>
                      <a:pt x="200" y="133"/>
                      <a:pt x="216" y="118"/>
                      <a:pt x="229" y="101"/>
                    </a:cubicBezTo>
                    <a:cubicBezTo>
                      <a:pt x="233" y="107"/>
                      <a:pt x="236" y="113"/>
                      <a:pt x="241" y="118"/>
                    </a:cubicBezTo>
                    <a:cubicBezTo>
                      <a:pt x="254" y="134"/>
                      <a:pt x="273" y="145"/>
                      <a:pt x="294" y="146"/>
                    </a:cubicBezTo>
                    <a:cubicBezTo>
                      <a:pt x="319" y="146"/>
                      <a:pt x="343" y="133"/>
                      <a:pt x="361" y="115"/>
                    </a:cubicBezTo>
                    <a:cubicBezTo>
                      <a:pt x="363" y="113"/>
                      <a:pt x="364" y="111"/>
                      <a:pt x="366" y="109"/>
                    </a:cubicBezTo>
                    <a:cubicBezTo>
                      <a:pt x="370" y="116"/>
                      <a:pt x="375" y="122"/>
                      <a:pt x="382" y="127"/>
                    </a:cubicBezTo>
                    <a:cubicBezTo>
                      <a:pt x="397" y="137"/>
                      <a:pt x="420" y="135"/>
                      <a:pt x="434" y="124"/>
                    </a:cubicBezTo>
                    <a:cubicBezTo>
                      <a:pt x="449" y="113"/>
                      <a:pt x="460" y="96"/>
                      <a:pt x="468" y="79"/>
                    </a:cubicBezTo>
                    <a:cubicBezTo>
                      <a:pt x="469" y="80"/>
                      <a:pt x="470" y="81"/>
                      <a:pt x="472" y="82"/>
                    </a:cubicBezTo>
                    <a:cubicBezTo>
                      <a:pt x="498" y="104"/>
                      <a:pt x="536" y="105"/>
                      <a:pt x="563" y="83"/>
                    </a:cubicBezTo>
                    <a:cubicBezTo>
                      <a:pt x="584" y="65"/>
                      <a:pt x="593" y="37"/>
                      <a:pt x="597" y="11"/>
                    </a:cubicBezTo>
                    <a:cubicBezTo>
                      <a:pt x="598" y="4"/>
                      <a:pt x="587" y="1"/>
                      <a:pt x="586" y="8"/>
                    </a:cubicBezTo>
                    <a:close/>
                    <a:moveTo>
                      <a:pt x="110" y="34"/>
                    </a:moveTo>
                    <a:cubicBezTo>
                      <a:pt x="117" y="46"/>
                      <a:pt x="112" y="61"/>
                      <a:pt x="103" y="73"/>
                    </a:cubicBezTo>
                    <a:cubicBezTo>
                      <a:pt x="103" y="60"/>
                      <a:pt x="105" y="46"/>
                      <a:pt x="110" y="34"/>
                    </a:cubicBezTo>
                    <a:close/>
                    <a:moveTo>
                      <a:pt x="246" y="32"/>
                    </a:moveTo>
                    <a:cubicBezTo>
                      <a:pt x="247" y="48"/>
                      <a:pt x="240" y="64"/>
                      <a:pt x="232" y="78"/>
                    </a:cubicBezTo>
                    <a:cubicBezTo>
                      <a:pt x="232" y="75"/>
                      <a:pt x="231" y="73"/>
                      <a:pt x="231" y="71"/>
                    </a:cubicBezTo>
                    <a:cubicBezTo>
                      <a:pt x="229" y="55"/>
                      <a:pt x="234" y="41"/>
                      <a:pt x="246" y="32"/>
                    </a:cubicBezTo>
                    <a:close/>
                    <a:moveTo>
                      <a:pt x="377" y="49"/>
                    </a:moveTo>
                    <a:cubicBezTo>
                      <a:pt x="378" y="61"/>
                      <a:pt x="375" y="73"/>
                      <a:pt x="370" y="84"/>
                    </a:cubicBezTo>
                    <a:cubicBezTo>
                      <a:pt x="368" y="72"/>
                      <a:pt x="370" y="59"/>
                      <a:pt x="377" y="49"/>
                    </a:cubicBezTo>
                    <a:close/>
                    <a:moveTo>
                      <a:pt x="463" y="30"/>
                    </a:moveTo>
                    <a:cubicBezTo>
                      <a:pt x="464" y="26"/>
                      <a:pt x="467" y="21"/>
                      <a:pt x="470" y="17"/>
                    </a:cubicBezTo>
                    <a:cubicBezTo>
                      <a:pt x="473" y="30"/>
                      <a:pt x="469" y="45"/>
                      <a:pt x="465" y="57"/>
                    </a:cubicBezTo>
                    <a:cubicBezTo>
                      <a:pt x="464" y="54"/>
                      <a:pt x="463" y="52"/>
                      <a:pt x="462" y="49"/>
                    </a:cubicBezTo>
                    <a:cubicBezTo>
                      <a:pt x="461" y="43"/>
                      <a:pt x="461" y="37"/>
                      <a:pt x="463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5276810" y="3070756"/>
                <a:ext cx="516621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058" extrusionOk="0">
                    <a:moveTo>
                      <a:pt x="583" y="241"/>
                    </a:moveTo>
                    <a:lnTo>
                      <a:pt x="511" y="203"/>
                    </a:lnTo>
                    <a:lnTo>
                      <a:pt x="395" y="299"/>
                    </a:lnTo>
                    <a:lnTo>
                      <a:pt x="371" y="0"/>
                    </a:lnTo>
                    <a:lnTo>
                      <a:pt x="166" y="0"/>
                    </a:lnTo>
                    <a:lnTo>
                      <a:pt x="149" y="186"/>
                    </a:lnTo>
                    <a:lnTo>
                      <a:pt x="57" y="109"/>
                    </a:lnTo>
                    <a:lnTo>
                      <a:pt x="0" y="140"/>
                    </a:lnTo>
                    <a:lnTo>
                      <a:pt x="138" y="324"/>
                    </a:lnTo>
                    <a:lnTo>
                      <a:pt x="73" y="1058"/>
                    </a:lnTo>
                    <a:lnTo>
                      <a:pt x="459" y="1058"/>
                    </a:lnTo>
                    <a:lnTo>
                      <a:pt x="410" y="471"/>
                    </a:lnTo>
                    <a:lnTo>
                      <a:pt x="583" y="2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>
                <a:off x="5398211" y="3446480"/>
                <a:ext cx="147986" cy="32078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66" extrusionOk="0">
                    <a:moveTo>
                      <a:pt x="93" y="35"/>
                    </a:moveTo>
                    <a:cubicBezTo>
                      <a:pt x="86" y="32"/>
                      <a:pt x="78" y="37"/>
                      <a:pt x="70" y="49"/>
                    </a:cubicBezTo>
                    <a:cubicBezTo>
                      <a:pt x="62" y="60"/>
                      <a:pt x="53" y="95"/>
                      <a:pt x="49" y="133"/>
                    </a:cubicBezTo>
                    <a:cubicBezTo>
                      <a:pt x="44" y="177"/>
                      <a:pt x="47" y="210"/>
                      <a:pt x="55" y="222"/>
                    </a:cubicBezTo>
                    <a:cubicBezTo>
                      <a:pt x="59" y="227"/>
                      <a:pt x="64" y="228"/>
                      <a:pt x="69" y="226"/>
                    </a:cubicBezTo>
                    <a:cubicBezTo>
                      <a:pt x="99" y="216"/>
                      <a:pt x="99" y="137"/>
                      <a:pt x="93" y="106"/>
                    </a:cubicBezTo>
                    <a:cubicBezTo>
                      <a:pt x="91" y="93"/>
                      <a:pt x="89" y="86"/>
                      <a:pt x="85" y="86"/>
                    </a:cubicBezTo>
                    <a:cubicBezTo>
                      <a:pt x="66" y="86"/>
                      <a:pt x="63" y="165"/>
                      <a:pt x="62" y="174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6" y="151"/>
                      <a:pt x="71" y="89"/>
                      <a:pt x="85" y="89"/>
                    </a:cubicBezTo>
                    <a:cubicBezTo>
                      <a:pt x="86" y="89"/>
                      <a:pt x="89" y="92"/>
                      <a:pt x="91" y="106"/>
                    </a:cubicBezTo>
                    <a:cubicBezTo>
                      <a:pt x="97" y="143"/>
                      <a:pt x="95" y="215"/>
                      <a:pt x="68" y="224"/>
                    </a:cubicBezTo>
                    <a:cubicBezTo>
                      <a:pt x="64" y="226"/>
                      <a:pt x="60" y="224"/>
                      <a:pt x="57" y="220"/>
                    </a:cubicBezTo>
                    <a:cubicBezTo>
                      <a:pt x="39" y="195"/>
                      <a:pt x="55" y="73"/>
                      <a:pt x="72" y="50"/>
                    </a:cubicBezTo>
                    <a:cubicBezTo>
                      <a:pt x="79" y="39"/>
                      <a:pt x="86" y="35"/>
                      <a:pt x="92" y="37"/>
                    </a:cubicBezTo>
                    <a:cubicBezTo>
                      <a:pt x="111" y="43"/>
                      <a:pt x="120" y="108"/>
                      <a:pt x="120" y="127"/>
                    </a:cubicBezTo>
                    <a:cubicBezTo>
                      <a:pt x="120" y="163"/>
                      <a:pt x="108" y="262"/>
                      <a:pt x="69" y="264"/>
                    </a:cubicBezTo>
                    <a:cubicBezTo>
                      <a:pt x="55" y="265"/>
                      <a:pt x="44" y="259"/>
                      <a:pt x="36" y="247"/>
                    </a:cubicBezTo>
                    <a:cubicBezTo>
                      <a:pt x="2" y="192"/>
                      <a:pt x="38" y="31"/>
                      <a:pt x="54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6" y="30"/>
                      <a:pt x="0" y="193"/>
                      <a:pt x="34" y="248"/>
                    </a:cubicBezTo>
                    <a:cubicBezTo>
                      <a:pt x="42" y="260"/>
                      <a:pt x="53" y="266"/>
                      <a:pt x="67" y="266"/>
                    </a:cubicBezTo>
                    <a:cubicBezTo>
                      <a:pt x="68" y="266"/>
                      <a:pt x="68" y="266"/>
                      <a:pt x="69" y="266"/>
                    </a:cubicBezTo>
                    <a:cubicBezTo>
                      <a:pt x="113" y="264"/>
                      <a:pt x="123" y="154"/>
                      <a:pt x="123" y="127"/>
                    </a:cubicBezTo>
                    <a:cubicBezTo>
                      <a:pt x="123" y="113"/>
                      <a:pt x="115" y="41"/>
                      <a:pt x="93" y="35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5479736" y="3070756"/>
                <a:ext cx="124060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103" h="778" extrusionOk="0">
                    <a:moveTo>
                      <a:pt x="46" y="637"/>
                    </a:moveTo>
                    <a:cubicBezTo>
                      <a:pt x="65" y="605"/>
                      <a:pt x="84" y="573"/>
                      <a:pt x="92" y="537"/>
                    </a:cubicBezTo>
                    <a:cubicBezTo>
                      <a:pt x="100" y="500"/>
                      <a:pt x="103" y="452"/>
                      <a:pt x="100" y="410"/>
                    </a:cubicBezTo>
                    <a:cubicBezTo>
                      <a:pt x="98" y="379"/>
                      <a:pt x="92" y="334"/>
                      <a:pt x="77" y="294"/>
                    </a:cubicBezTo>
                    <a:cubicBezTo>
                      <a:pt x="72" y="281"/>
                      <a:pt x="65" y="268"/>
                      <a:pt x="59" y="256"/>
                    </a:cubicBezTo>
                    <a:cubicBezTo>
                      <a:pt x="49" y="235"/>
                      <a:pt x="38" y="213"/>
                      <a:pt x="31" y="190"/>
                    </a:cubicBezTo>
                    <a:cubicBezTo>
                      <a:pt x="18" y="145"/>
                      <a:pt x="16" y="98"/>
                      <a:pt x="14" y="53"/>
                    </a:cubicBezTo>
                    <a:cubicBezTo>
                      <a:pt x="13" y="36"/>
                      <a:pt x="13" y="18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8"/>
                      <a:pt x="11" y="36"/>
                      <a:pt x="12" y="53"/>
                    </a:cubicBezTo>
                    <a:cubicBezTo>
                      <a:pt x="14" y="99"/>
                      <a:pt x="16" y="146"/>
                      <a:pt x="29" y="191"/>
                    </a:cubicBezTo>
                    <a:cubicBezTo>
                      <a:pt x="36" y="214"/>
                      <a:pt x="46" y="236"/>
                      <a:pt x="57" y="257"/>
                    </a:cubicBezTo>
                    <a:cubicBezTo>
                      <a:pt x="63" y="269"/>
                      <a:pt x="69" y="282"/>
                      <a:pt x="75" y="295"/>
                    </a:cubicBezTo>
                    <a:cubicBezTo>
                      <a:pt x="90" y="334"/>
                      <a:pt x="96" y="379"/>
                      <a:pt x="98" y="410"/>
                    </a:cubicBezTo>
                    <a:cubicBezTo>
                      <a:pt x="101" y="452"/>
                      <a:pt x="98" y="500"/>
                      <a:pt x="90" y="537"/>
                    </a:cubicBezTo>
                    <a:cubicBezTo>
                      <a:pt x="82" y="572"/>
                      <a:pt x="63" y="604"/>
                      <a:pt x="44" y="636"/>
                    </a:cubicBezTo>
                    <a:cubicBezTo>
                      <a:pt x="40" y="643"/>
                      <a:pt x="36" y="650"/>
                      <a:pt x="32" y="657"/>
                    </a:cubicBezTo>
                    <a:cubicBezTo>
                      <a:pt x="12" y="695"/>
                      <a:pt x="6" y="737"/>
                      <a:pt x="0" y="778"/>
                    </a:cubicBezTo>
                    <a:cubicBezTo>
                      <a:pt x="3" y="778"/>
                      <a:pt x="3" y="778"/>
                      <a:pt x="3" y="778"/>
                    </a:cubicBezTo>
                    <a:cubicBezTo>
                      <a:pt x="8" y="737"/>
                      <a:pt x="14" y="695"/>
                      <a:pt x="34" y="658"/>
                    </a:cubicBezTo>
                    <a:cubicBezTo>
                      <a:pt x="38" y="651"/>
                      <a:pt x="42" y="644"/>
                      <a:pt x="46" y="63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5374286" y="3070756"/>
                <a:ext cx="86842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72" h="778" extrusionOk="0">
                    <a:moveTo>
                      <a:pt x="41" y="641"/>
                    </a:moveTo>
                    <a:cubicBezTo>
                      <a:pt x="37" y="628"/>
                      <a:pt x="32" y="615"/>
                      <a:pt x="26" y="603"/>
                    </a:cubicBezTo>
                    <a:cubicBezTo>
                      <a:pt x="17" y="583"/>
                      <a:pt x="8" y="564"/>
                      <a:pt x="6" y="541"/>
                    </a:cubicBezTo>
                    <a:cubicBezTo>
                      <a:pt x="2" y="500"/>
                      <a:pt x="2" y="455"/>
                      <a:pt x="6" y="415"/>
                    </a:cubicBezTo>
                    <a:cubicBezTo>
                      <a:pt x="10" y="377"/>
                      <a:pt x="23" y="339"/>
                      <a:pt x="36" y="303"/>
                    </a:cubicBezTo>
                    <a:cubicBezTo>
                      <a:pt x="47" y="269"/>
                      <a:pt x="59" y="233"/>
                      <a:pt x="65" y="197"/>
                    </a:cubicBezTo>
                    <a:cubicBezTo>
                      <a:pt x="72" y="145"/>
                      <a:pt x="67" y="92"/>
                      <a:pt x="63" y="40"/>
                    </a:cubicBezTo>
                    <a:cubicBezTo>
                      <a:pt x="61" y="27"/>
                      <a:pt x="60" y="13"/>
                      <a:pt x="5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13"/>
                      <a:pt x="59" y="27"/>
                      <a:pt x="60" y="40"/>
                    </a:cubicBezTo>
                    <a:cubicBezTo>
                      <a:pt x="65" y="92"/>
                      <a:pt x="70" y="145"/>
                      <a:pt x="62" y="197"/>
                    </a:cubicBezTo>
                    <a:cubicBezTo>
                      <a:pt x="57" y="233"/>
                      <a:pt x="45" y="268"/>
                      <a:pt x="33" y="302"/>
                    </a:cubicBezTo>
                    <a:cubicBezTo>
                      <a:pt x="23" y="332"/>
                      <a:pt x="13" y="363"/>
                      <a:pt x="7" y="394"/>
                    </a:cubicBezTo>
                    <a:cubicBezTo>
                      <a:pt x="1" y="463"/>
                      <a:pt x="1" y="463"/>
                      <a:pt x="1" y="463"/>
                    </a:cubicBezTo>
                    <a:cubicBezTo>
                      <a:pt x="0" y="489"/>
                      <a:pt x="1" y="516"/>
                      <a:pt x="4" y="541"/>
                    </a:cubicBezTo>
                    <a:cubicBezTo>
                      <a:pt x="6" y="565"/>
                      <a:pt x="14" y="584"/>
                      <a:pt x="24" y="604"/>
                    </a:cubicBezTo>
                    <a:cubicBezTo>
                      <a:pt x="29" y="616"/>
                      <a:pt x="35" y="628"/>
                      <a:pt x="39" y="642"/>
                    </a:cubicBezTo>
                    <a:cubicBezTo>
                      <a:pt x="54" y="684"/>
                      <a:pt x="51" y="733"/>
                      <a:pt x="45" y="778"/>
                    </a:cubicBezTo>
                    <a:cubicBezTo>
                      <a:pt x="47" y="778"/>
                      <a:pt x="47" y="778"/>
                      <a:pt x="47" y="778"/>
                    </a:cubicBezTo>
                    <a:cubicBezTo>
                      <a:pt x="53" y="732"/>
                      <a:pt x="56" y="684"/>
                      <a:pt x="41" y="641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5355676" y="3847017"/>
                <a:ext cx="24812" cy="161278"/>
              </a:xfrm>
              <a:custGeom>
                <a:avLst/>
                <a:gdLst/>
                <a:ahLst/>
                <a:cxnLst/>
                <a:rect l="l" t="t" r="r" b="b"/>
                <a:pathLst>
                  <a:path w="20" h="134" extrusionOk="0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1" y="22"/>
                      <a:pt x="17" y="43"/>
                      <a:pt x="18" y="67"/>
                    </a:cubicBezTo>
                    <a:cubicBezTo>
                      <a:pt x="18" y="89"/>
                      <a:pt x="18" y="112"/>
                      <a:pt x="18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20" y="112"/>
                      <a:pt x="20" y="89"/>
                      <a:pt x="20" y="67"/>
                    </a:cubicBezTo>
                    <a:cubicBezTo>
                      <a:pt x="19" y="41"/>
                      <a:pt x="12" y="1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5541766" y="3070756"/>
                <a:ext cx="110768" cy="404081"/>
              </a:xfrm>
              <a:custGeom>
                <a:avLst/>
                <a:gdLst/>
                <a:ahLst/>
                <a:cxnLst/>
                <a:rect l="l" t="t" r="r" b="b"/>
                <a:pathLst>
                  <a:path w="92" h="335" extrusionOk="0">
                    <a:moveTo>
                      <a:pt x="92" y="333"/>
                    </a:moveTo>
                    <a:cubicBezTo>
                      <a:pt x="33" y="250"/>
                      <a:pt x="4" y="142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3"/>
                      <a:pt x="31" y="251"/>
                      <a:pt x="90" y="335"/>
                    </a:cubicBezTo>
                    <a:lnTo>
                      <a:pt x="92" y="333"/>
                    </a:ln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>
                <a:off x="5596707" y="3070756"/>
                <a:ext cx="25698" cy="20381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69" extrusionOk="0">
                    <a:moveTo>
                      <a:pt x="21" y="169"/>
                    </a:move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59"/>
                      <a:pt x="20" y="158"/>
                      <a:pt x="20" y="157"/>
                    </a:cubicBezTo>
                    <a:cubicBezTo>
                      <a:pt x="9" y="113"/>
                      <a:pt x="3" y="57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"/>
                      <a:pt x="7" y="114"/>
                      <a:pt x="17" y="158"/>
                    </a:cubicBezTo>
                    <a:cubicBezTo>
                      <a:pt x="18" y="162"/>
                      <a:pt x="20" y="166"/>
                      <a:pt x="21" y="169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9"/>
              <p:cNvSpPr/>
              <p:nvPr/>
            </p:nvSpPr>
            <p:spPr>
              <a:xfrm>
                <a:off x="5648990" y="3316217"/>
                <a:ext cx="61144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7" extrusionOk="0">
                    <a:moveTo>
                      <a:pt x="30" y="37"/>
                    </a:moveTo>
                    <a:cubicBezTo>
                      <a:pt x="34" y="42"/>
                      <a:pt x="38" y="49"/>
                      <a:pt x="43" y="57"/>
                    </a:cubicBezTo>
                    <a:cubicBezTo>
                      <a:pt x="45" y="60"/>
                      <a:pt x="47" y="63"/>
                      <a:pt x="50" y="67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49" y="62"/>
                      <a:pt x="47" y="58"/>
                      <a:pt x="45" y="55"/>
                    </a:cubicBezTo>
                    <a:cubicBezTo>
                      <a:pt x="40" y="48"/>
                      <a:pt x="36" y="41"/>
                      <a:pt x="32" y="36"/>
                    </a:cubicBezTo>
                    <a:cubicBezTo>
                      <a:pt x="26" y="28"/>
                      <a:pt x="20" y="21"/>
                      <a:pt x="14" y="14"/>
                    </a:cubicBezTo>
                    <a:cubicBezTo>
                      <a:pt x="10" y="9"/>
                      <a:pt x="6" y="5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8" y="11"/>
                      <a:pt x="12" y="15"/>
                    </a:cubicBezTo>
                    <a:cubicBezTo>
                      <a:pt x="18" y="22"/>
                      <a:pt x="24" y="29"/>
                      <a:pt x="30" y="3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9"/>
              <p:cNvSpPr/>
              <p:nvPr/>
            </p:nvSpPr>
            <p:spPr>
              <a:xfrm>
                <a:off x="5713678" y="3262162"/>
                <a:ext cx="46079" cy="69119"/>
              </a:xfrm>
              <a:custGeom>
                <a:avLst/>
                <a:gdLst/>
                <a:ahLst/>
                <a:cxnLst/>
                <a:rect l="l" t="t" r="r" b="b"/>
                <a:pathLst>
                  <a:path w="38" h="57" extrusionOk="0">
                    <a:moveTo>
                      <a:pt x="37" y="57"/>
                    </a:move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4"/>
                      <a:pt x="36" y="53"/>
                      <a:pt x="35" y="52"/>
                    </a:cubicBezTo>
                    <a:cubicBezTo>
                      <a:pt x="24" y="35"/>
                      <a:pt x="13" y="1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1" y="19"/>
                      <a:pt x="22" y="36"/>
                      <a:pt x="34" y="53"/>
                    </a:cubicBezTo>
                    <a:cubicBezTo>
                      <a:pt x="35" y="54"/>
                      <a:pt x="36" y="56"/>
                      <a:pt x="37" y="5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>
                <a:off x="5539994" y="3763719"/>
                <a:ext cx="12317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03" extrusionOk="0">
                    <a:moveTo>
                      <a:pt x="23" y="94"/>
                    </a:moveTo>
                    <a:cubicBezTo>
                      <a:pt x="34" y="79"/>
                      <a:pt x="48" y="65"/>
                      <a:pt x="61" y="51"/>
                    </a:cubicBezTo>
                    <a:cubicBezTo>
                      <a:pt x="76" y="37"/>
                      <a:pt x="91" y="22"/>
                      <a:pt x="102" y="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18"/>
                      <a:pt x="76" y="34"/>
                      <a:pt x="60" y="50"/>
                    </a:cubicBezTo>
                    <a:cubicBezTo>
                      <a:pt x="46" y="63"/>
                      <a:pt x="32" y="77"/>
                      <a:pt x="21" y="93"/>
                    </a:cubicBezTo>
                    <a:cubicBezTo>
                      <a:pt x="0" y="125"/>
                      <a:pt x="0" y="161"/>
                      <a:pt x="0" y="197"/>
                    </a:cubicBezTo>
                    <a:cubicBezTo>
                      <a:pt x="0" y="199"/>
                      <a:pt x="0" y="201"/>
                      <a:pt x="1" y="203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3" y="201"/>
                      <a:pt x="3" y="199"/>
                      <a:pt x="3" y="197"/>
                    </a:cubicBezTo>
                    <a:cubicBezTo>
                      <a:pt x="3" y="162"/>
                      <a:pt x="3" y="125"/>
                      <a:pt x="23" y="94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>
                <a:off x="5606455" y="3854992"/>
                <a:ext cx="64689" cy="15330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" extrusionOk="0">
                    <a:moveTo>
                      <a:pt x="21" y="21"/>
                    </a:moveTo>
                    <a:cubicBezTo>
                      <a:pt x="29" y="10"/>
                      <a:pt x="40" y="4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2"/>
                      <a:pt x="28" y="9"/>
                      <a:pt x="19" y="20"/>
                    </a:cubicBezTo>
                    <a:cubicBezTo>
                      <a:pt x="0" y="45"/>
                      <a:pt x="0" y="89"/>
                      <a:pt x="6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2" y="90"/>
                      <a:pt x="2" y="46"/>
                      <a:pt x="21" y="21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654307" y="3943606"/>
                <a:ext cx="24812" cy="64689"/>
              </a:xfrm>
              <a:custGeom>
                <a:avLst/>
                <a:gdLst/>
                <a:ahLst/>
                <a:cxnLst/>
                <a:rect l="l" t="t" r="r" b="b"/>
                <a:pathLst>
                  <a:path w="20" h="54" extrusionOk="0">
                    <a:moveTo>
                      <a:pt x="3" y="37"/>
                    </a:moveTo>
                    <a:cubicBezTo>
                      <a:pt x="4" y="23"/>
                      <a:pt x="11" y="1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0" y="10"/>
                      <a:pt x="2" y="22"/>
                      <a:pt x="1" y="37"/>
                    </a:cubicBezTo>
                    <a:cubicBezTo>
                      <a:pt x="0" y="42"/>
                      <a:pt x="0" y="48"/>
                      <a:pt x="2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3" y="48"/>
                      <a:pt x="2" y="42"/>
                      <a:pt x="3" y="3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384033" y="3228489"/>
                <a:ext cx="20382" cy="110768"/>
              </a:xfrm>
              <a:custGeom>
                <a:avLst/>
                <a:gdLst/>
                <a:ahLst/>
                <a:cxnLst/>
                <a:rect l="l" t="t" r="r" b="b"/>
                <a:pathLst>
                  <a:path w="17" h="92" extrusionOk="0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7"/>
                      <a:pt x="15" y="32"/>
                      <a:pt x="14" y="37"/>
                    </a:cubicBezTo>
                    <a:cubicBezTo>
                      <a:pt x="11" y="55"/>
                      <a:pt x="6" y="73"/>
                      <a:pt x="0" y="90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8" y="74"/>
                      <a:pt x="13" y="56"/>
                      <a:pt x="16" y="38"/>
                    </a:cubicBezTo>
                    <a:cubicBezTo>
                      <a:pt x="17" y="32"/>
                      <a:pt x="17" y="18"/>
                      <a:pt x="17" y="2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5327320" y="3181523"/>
                <a:ext cx="20382" cy="83297"/>
              </a:xfrm>
              <a:custGeom>
                <a:avLst/>
                <a:gdLst/>
                <a:ahLst/>
                <a:cxnLst/>
                <a:rect l="l" t="t" r="r" b="b"/>
                <a:pathLst>
                  <a:path w="17" h="69" extrusionOk="0">
                    <a:moveTo>
                      <a:pt x="15" y="0"/>
                    </a:moveTo>
                    <a:cubicBezTo>
                      <a:pt x="13" y="22"/>
                      <a:pt x="8" y="45"/>
                      <a:pt x="0" y="67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9" y="47"/>
                      <a:pt x="15" y="24"/>
                      <a:pt x="17" y="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>
            <a:off x="-784359" y="-1983475"/>
            <a:ext cx="11590233" cy="9590395"/>
            <a:chOff x="-784359" y="-1983475"/>
            <a:chExt cx="11590233" cy="9590395"/>
          </a:xfrm>
        </p:grpSpPr>
        <p:sp>
          <p:nvSpPr>
            <p:cNvPr id="529" name="Google Shape;529;p9"/>
            <p:cNvSpPr/>
            <p:nvPr/>
          </p:nvSpPr>
          <p:spPr>
            <a:xfrm rot="-8880687" flipH="1">
              <a:off x="6752049" y="-1224952"/>
              <a:ext cx="3625300" cy="2656956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 rot="750676" flipH="1">
              <a:off x="-529955" y="4469730"/>
              <a:ext cx="3768310" cy="276181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9"/>
          <p:cNvGrpSpPr/>
          <p:nvPr/>
        </p:nvGrpSpPr>
        <p:grpSpPr>
          <a:xfrm flipH="1">
            <a:off x="6842210" y="4317119"/>
            <a:ext cx="4058546" cy="1645541"/>
            <a:chOff x="3616175" y="871400"/>
            <a:chExt cx="4165601" cy="1065213"/>
          </a:xfrm>
        </p:grpSpPr>
        <p:sp>
          <p:nvSpPr>
            <p:cNvPr id="532" name="Google Shape;532;p9"/>
            <p:cNvSpPr/>
            <p:nvPr/>
          </p:nvSpPr>
          <p:spPr>
            <a:xfrm>
              <a:off x="3616175" y="871400"/>
              <a:ext cx="4165601" cy="730250"/>
            </a:xfrm>
            <a:custGeom>
              <a:avLst/>
              <a:gdLst/>
              <a:ahLst/>
              <a:cxnLst/>
              <a:rect l="l" t="t" r="r" b="b"/>
              <a:pathLst>
                <a:path w="1931" h="338" extrusionOk="0">
                  <a:moveTo>
                    <a:pt x="1931" y="338"/>
                  </a:moveTo>
                  <a:cubicBezTo>
                    <a:pt x="1931" y="338"/>
                    <a:pt x="1631" y="0"/>
                    <a:pt x="986" y="0"/>
                  </a:cubicBezTo>
                  <a:cubicBezTo>
                    <a:pt x="341" y="0"/>
                    <a:pt x="0" y="338"/>
                    <a:pt x="0" y="338"/>
                  </a:cubicBezTo>
                  <a:lnTo>
                    <a:pt x="1931" y="3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4946500" y="1566725"/>
              <a:ext cx="1266825" cy="369888"/>
            </a:xfrm>
            <a:custGeom>
              <a:avLst/>
              <a:gdLst/>
              <a:ahLst/>
              <a:cxnLst/>
              <a:rect l="l" t="t" r="r" b="b"/>
              <a:pathLst>
                <a:path w="587" h="171" extrusionOk="0">
                  <a:moveTo>
                    <a:pt x="18" y="171"/>
                  </a:moveTo>
                  <a:cubicBezTo>
                    <a:pt x="6" y="169"/>
                    <a:pt x="0" y="161"/>
                    <a:pt x="1" y="149"/>
                  </a:cubicBezTo>
                  <a:cubicBezTo>
                    <a:pt x="3" y="126"/>
                    <a:pt x="29" y="89"/>
                    <a:pt x="82" y="57"/>
                  </a:cubicBezTo>
                  <a:cubicBezTo>
                    <a:pt x="124" y="31"/>
                    <a:pt x="198" y="0"/>
                    <a:pt x="308" y="0"/>
                  </a:cubicBezTo>
                  <a:cubicBezTo>
                    <a:pt x="308" y="0"/>
                    <a:pt x="308" y="0"/>
                    <a:pt x="309" y="0"/>
                  </a:cubicBezTo>
                  <a:cubicBezTo>
                    <a:pt x="514" y="1"/>
                    <a:pt x="587" y="167"/>
                    <a:pt x="587" y="169"/>
                  </a:cubicBezTo>
                  <a:cubicBezTo>
                    <a:pt x="584" y="170"/>
                    <a:pt x="584" y="170"/>
                    <a:pt x="584" y="170"/>
                  </a:cubicBezTo>
                  <a:cubicBezTo>
                    <a:pt x="583" y="169"/>
                    <a:pt x="512" y="4"/>
                    <a:pt x="309" y="3"/>
                  </a:cubicBezTo>
                  <a:cubicBezTo>
                    <a:pt x="308" y="3"/>
                    <a:pt x="308" y="3"/>
                    <a:pt x="308" y="3"/>
                  </a:cubicBezTo>
                  <a:cubicBezTo>
                    <a:pt x="199" y="3"/>
                    <a:pt x="126" y="34"/>
                    <a:pt x="84" y="60"/>
                  </a:cubicBezTo>
                  <a:cubicBezTo>
                    <a:pt x="32" y="91"/>
                    <a:pt x="6" y="128"/>
                    <a:pt x="5" y="149"/>
                  </a:cubicBezTo>
                  <a:cubicBezTo>
                    <a:pt x="4" y="156"/>
                    <a:pt x="6" y="166"/>
                    <a:pt x="19" y="168"/>
                  </a:cubicBezTo>
                  <a:lnTo>
                    <a:pt x="18" y="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765525" y="1466713"/>
              <a:ext cx="1671638" cy="422275"/>
            </a:xfrm>
            <a:custGeom>
              <a:avLst/>
              <a:gdLst/>
              <a:ahLst/>
              <a:cxnLst/>
              <a:rect l="l" t="t" r="r" b="b"/>
              <a:pathLst>
                <a:path w="775" h="195" extrusionOk="0">
                  <a:moveTo>
                    <a:pt x="11" y="195"/>
                  </a:moveTo>
                  <a:cubicBezTo>
                    <a:pt x="4" y="194"/>
                    <a:pt x="0" y="189"/>
                    <a:pt x="0" y="180"/>
                  </a:cubicBezTo>
                  <a:cubicBezTo>
                    <a:pt x="4" y="138"/>
                    <a:pt x="135" y="0"/>
                    <a:pt x="400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541" y="0"/>
                    <a:pt x="635" y="52"/>
                    <a:pt x="690" y="96"/>
                  </a:cubicBezTo>
                  <a:cubicBezTo>
                    <a:pt x="749" y="144"/>
                    <a:pt x="775" y="192"/>
                    <a:pt x="775" y="193"/>
                  </a:cubicBezTo>
                  <a:cubicBezTo>
                    <a:pt x="772" y="194"/>
                    <a:pt x="772" y="194"/>
                    <a:pt x="772" y="194"/>
                  </a:cubicBezTo>
                  <a:cubicBezTo>
                    <a:pt x="772" y="194"/>
                    <a:pt x="746" y="146"/>
                    <a:pt x="687" y="99"/>
                  </a:cubicBezTo>
                  <a:cubicBezTo>
                    <a:pt x="633" y="55"/>
                    <a:pt x="540" y="3"/>
                    <a:pt x="401" y="3"/>
                  </a:cubicBezTo>
                  <a:cubicBezTo>
                    <a:pt x="401" y="3"/>
                    <a:pt x="401" y="3"/>
                    <a:pt x="400" y="3"/>
                  </a:cubicBezTo>
                  <a:cubicBezTo>
                    <a:pt x="137" y="3"/>
                    <a:pt x="7" y="139"/>
                    <a:pt x="4" y="180"/>
                  </a:cubicBezTo>
                  <a:cubicBezTo>
                    <a:pt x="3" y="187"/>
                    <a:pt x="6" y="191"/>
                    <a:pt x="12" y="192"/>
                  </a:cubicBezTo>
                  <a:lnTo>
                    <a:pt x="11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578200" y="1366700"/>
              <a:ext cx="2082800" cy="474663"/>
            </a:xfrm>
            <a:custGeom>
              <a:avLst/>
              <a:gdLst/>
              <a:ahLst/>
              <a:cxnLst/>
              <a:rect l="l" t="t" r="r" b="b"/>
              <a:pathLst>
                <a:path w="966" h="220" extrusionOk="0">
                  <a:moveTo>
                    <a:pt x="8" y="220"/>
                  </a:moveTo>
                  <a:cubicBezTo>
                    <a:pt x="3" y="220"/>
                    <a:pt x="0" y="216"/>
                    <a:pt x="0" y="210"/>
                  </a:cubicBezTo>
                  <a:cubicBezTo>
                    <a:pt x="4" y="168"/>
                    <a:pt x="172" y="0"/>
                    <a:pt x="496" y="0"/>
                  </a:cubicBezTo>
                  <a:cubicBezTo>
                    <a:pt x="496" y="0"/>
                    <a:pt x="497" y="0"/>
                    <a:pt x="497" y="0"/>
                  </a:cubicBezTo>
                  <a:cubicBezTo>
                    <a:pt x="669" y="1"/>
                    <a:pt x="787" y="60"/>
                    <a:pt x="856" y="109"/>
                  </a:cubicBezTo>
                  <a:cubicBezTo>
                    <a:pt x="931" y="163"/>
                    <a:pt x="966" y="217"/>
                    <a:pt x="966" y="218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63" y="219"/>
                    <a:pt x="929" y="165"/>
                    <a:pt x="854" y="112"/>
                  </a:cubicBezTo>
                  <a:cubicBezTo>
                    <a:pt x="786" y="63"/>
                    <a:pt x="668" y="4"/>
                    <a:pt x="497" y="4"/>
                  </a:cubicBezTo>
                  <a:cubicBezTo>
                    <a:pt x="497" y="4"/>
                    <a:pt x="496" y="4"/>
                    <a:pt x="496" y="4"/>
                  </a:cubicBezTo>
                  <a:cubicBezTo>
                    <a:pt x="323" y="4"/>
                    <a:pt x="202" y="52"/>
                    <a:pt x="131" y="92"/>
                  </a:cubicBezTo>
                  <a:cubicBezTo>
                    <a:pt x="50" y="138"/>
                    <a:pt x="5" y="190"/>
                    <a:pt x="4" y="210"/>
                  </a:cubicBezTo>
                  <a:cubicBezTo>
                    <a:pt x="3" y="216"/>
                    <a:pt x="6" y="217"/>
                    <a:pt x="8" y="217"/>
                  </a:cubicBezTo>
                  <a:lnTo>
                    <a:pt x="8" y="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389288" y="1266688"/>
              <a:ext cx="2497137" cy="528638"/>
            </a:xfrm>
            <a:custGeom>
              <a:avLst/>
              <a:gdLst/>
              <a:ahLst/>
              <a:cxnLst/>
              <a:rect l="l" t="t" r="r" b="b"/>
              <a:pathLst>
                <a:path w="1158" h="245" extrusionOk="0">
                  <a:moveTo>
                    <a:pt x="5" y="245"/>
                  </a:moveTo>
                  <a:cubicBezTo>
                    <a:pt x="2" y="244"/>
                    <a:pt x="0" y="241"/>
                    <a:pt x="0" y="238"/>
                  </a:cubicBezTo>
                  <a:cubicBezTo>
                    <a:pt x="2" y="220"/>
                    <a:pt x="54" y="160"/>
                    <a:pt x="153" y="105"/>
                  </a:cubicBezTo>
                  <a:cubicBezTo>
                    <a:pt x="240" y="57"/>
                    <a:pt x="387" y="0"/>
                    <a:pt x="593" y="0"/>
                  </a:cubicBezTo>
                  <a:cubicBezTo>
                    <a:pt x="593" y="0"/>
                    <a:pt x="593" y="0"/>
                    <a:pt x="594" y="0"/>
                  </a:cubicBezTo>
                  <a:cubicBezTo>
                    <a:pt x="798" y="0"/>
                    <a:pt x="940" y="66"/>
                    <a:pt x="1024" y="121"/>
                  </a:cubicBezTo>
                  <a:cubicBezTo>
                    <a:pt x="1115" y="181"/>
                    <a:pt x="1158" y="241"/>
                    <a:pt x="1158" y="242"/>
                  </a:cubicBezTo>
                  <a:cubicBezTo>
                    <a:pt x="1156" y="244"/>
                    <a:pt x="1156" y="244"/>
                    <a:pt x="1156" y="244"/>
                  </a:cubicBezTo>
                  <a:cubicBezTo>
                    <a:pt x="1155" y="243"/>
                    <a:pt x="1112" y="183"/>
                    <a:pt x="1022" y="124"/>
                  </a:cubicBezTo>
                  <a:cubicBezTo>
                    <a:pt x="939" y="69"/>
                    <a:pt x="797" y="4"/>
                    <a:pt x="594" y="4"/>
                  </a:cubicBezTo>
                  <a:cubicBezTo>
                    <a:pt x="593" y="4"/>
                    <a:pt x="593" y="4"/>
                    <a:pt x="593" y="4"/>
                  </a:cubicBezTo>
                  <a:cubicBezTo>
                    <a:pt x="388" y="4"/>
                    <a:pt x="242" y="60"/>
                    <a:pt x="155" y="108"/>
                  </a:cubicBezTo>
                  <a:cubicBezTo>
                    <a:pt x="57" y="162"/>
                    <a:pt x="5" y="220"/>
                    <a:pt x="4" y="238"/>
                  </a:cubicBezTo>
                  <a:cubicBezTo>
                    <a:pt x="3" y="240"/>
                    <a:pt x="4" y="241"/>
                    <a:pt x="5" y="241"/>
                  </a:cubicBezTo>
                  <a:lnTo>
                    <a:pt x="5" y="2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197200" y="1166675"/>
              <a:ext cx="2913063" cy="581025"/>
            </a:xfrm>
            <a:custGeom>
              <a:avLst/>
              <a:gdLst/>
              <a:ahLst/>
              <a:cxnLst/>
              <a:rect l="l" t="t" r="r" b="b"/>
              <a:pathLst>
                <a:path w="1351" h="269" extrusionOk="0">
                  <a:moveTo>
                    <a:pt x="3" y="269"/>
                  </a:moveTo>
                  <a:cubicBezTo>
                    <a:pt x="1" y="268"/>
                    <a:pt x="0" y="267"/>
                    <a:pt x="0" y="264"/>
                  </a:cubicBezTo>
                  <a:cubicBezTo>
                    <a:pt x="1" y="249"/>
                    <a:pt x="63" y="183"/>
                    <a:pt x="178" y="121"/>
                  </a:cubicBezTo>
                  <a:cubicBezTo>
                    <a:pt x="281" y="66"/>
                    <a:pt x="453" y="0"/>
                    <a:pt x="691" y="0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928" y="0"/>
                    <a:pt x="1095" y="72"/>
                    <a:pt x="1193" y="133"/>
                  </a:cubicBezTo>
                  <a:cubicBezTo>
                    <a:pt x="1300" y="199"/>
                    <a:pt x="1351" y="265"/>
                    <a:pt x="1351" y="266"/>
                  </a:cubicBezTo>
                  <a:cubicBezTo>
                    <a:pt x="1349" y="268"/>
                    <a:pt x="1349" y="268"/>
                    <a:pt x="1349" y="268"/>
                  </a:cubicBezTo>
                  <a:cubicBezTo>
                    <a:pt x="1348" y="267"/>
                    <a:pt x="1297" y="201"/>
                    <a:pt x="1191" y="136"/>
                  </a:cubicBezTo>
                  <a:cubicBezTo>
                    <a:pt x="1093" y="75"/>
                    <a:pt x="927" y="3"/>
                    <a:pt x="691" y="3"/>
                  </a:cubicBezTo>
                  <a:cubicBezTo>
                    <a:pt x="691" y="3"/>
                    <a:pt x="691" y="3"/>
                    <a:pt x="691" y="3"/>
                  </a:cubicBezTo>
                  <a:cubicBezTo>
                    <a:pt x="463" y="3"/>
                    <a:pt x="296" y="64"/>
                    <a:pt x="196" y="115"/>
                  </a:cubicBezTo>
                  <a:cubicBezTo>
                    <a:pt x="79" y="175"/>
                    <a:pt x="16" y="240"/>
                    <a:pt x="5" y="260"/>
                  </a:cubicBezTo>
                  <a:cubicBezTo>
                    <a:pt x="3" y="264"/>
                    <a:pt x="3" y="265"/>
                    <a:pt x="3" y="265"/>
                  </a:cubicBezTo>
                  <a:lnTo>
                    <a:pt x="3" y="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001938" y="1068250"/>
              <a:ext cx="3332163" cy="631825"/>
            </a:xfrm>
            <a:custGeom>
              <a:avLst/>
              <a:gdLst/>
              <a:ahLst/>
              <a:cxnLst/>
              <a:rect l="l" t="t" r="r" b="b"/>
              <a:pathLst>
                <a:path w="1545" h="293" extrusionOk="0">
                  <a:moveTo>
                    <a:pt x="2" y="293"/>
                  </a:moveTo>
                  <a:cubicBezTo>
                    <a:pt x="1" y="293"/>
                    <a:pt x="0" y="292"/>
                    <a:pt x="0" y="290"/>
                  </a:cubicBezTo>
                  <a:cubicBezTo>
                    <a:pt x="1" y="278"/>
                    <a:pt x="75" y="204"/>
                    <a:pt x="203" y="137"/>
                  </a:cubicBezTo>
                  <a:cubicBezTo>
                    <a:pt x="321" y="74"/>
                    <a:pt x="520" y="0"/>
                    <a:pt x="790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1059" y="0"/>
                    <a:pt x="1250" y="79"/>
                    <a:pt x="1363" y="145"/>
                  </a:cubicBezTo>
                  <a:cubicBezTo>
                    <a:pt x="1485" y="216"/>
                    <a:pt x="1545" y="289"/>
                    <a:pt x="1545" y="290"/>
                  </a:cubicBezTo>
                  <a:cubicBezTo>
                    <a:pt x="1543" y="292"/>
                    <a:pt x="1543" y="292"/>
                    <a:pt x="1543" y="292"/>
                  </a:cubicBezTo>
                  <a:cubicBezTo>
                    <a:pt x="1542" y="291"/>
                    <a:pt x="1483" y="219"/>
                    <a:pt x="1361" y="148"/>
                  </a:cubicBezTo>
                  <a:cubicBezTo>
                    <a:pt x="1248" y="82"/>
                    <a:pt x="1058" y="3"/>
                    <a:pt x="790" y="3"/>
                  </a:cubicBezTo>
                  <a:cubicBezTo>
                    <a:pt x="790" y="3"/>
                    <a:pt x="790" y="3"/>
                    <a:pt x="790" y="3"/>
                  </a:cubicBezTo>
                  <a:cubicBezTo>
                    <a:pt x="391" y="3"/>
                    <a:pt x="119" y="169"/>
                    <a:pt x="22" y="267"/>
                  </a:cubicBezTo>
                  <a:cubicBezTo>
                    <a:pt x="7" y="283"/>
                    <a:pt x="4" y="289"/>
                    <a:pt x="4" y="290"/>
                  </a:cubicBezTo>
                  <a:cubicBezTo>
                    <a:pt x="4" y="290"/>
                    <a:pt x="3" y="289"/>
                    <a:pt x="3" y="289"/>
                  </a:cubicBezTo>
                  <a:lnTo>
                    <a:pt x="2" y="2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3808263" y="966650"/>
              <a:ext cx="3751262" cy="685800"/>
            </a:xfrm>
            <a:custGeom>
              <a:avLst/>
              <a:gdLst/>
              <a:ahLst/>
              <a:cxnLst/>
              <a:rect l="l" t="t" r="r" b="b"/>
              <a:pathLst>
                <a:path w="1739" h="318" extrusionOk="0">
                  <a:moveTo>
                    <a:pt x="2" y="318"/>
                  </a:moveTo>
                  <a:cubicBezTo>
                    <a:pt x="0" y="316"/>
                    <a:pt x="0" y="316"/>
                    <a:pt x="0" y="316"/>
                  </a:cubicBezTo>
                  <a:cubicBezTo>
                    <a:pt x="0" y="310"/>
                    <a:pt x="75" y="232"/>
                    <a:pt x="227" y="154"/>
                  </a:cubicBezTo>
                  <a:cubicBezTo>
                    <a:pt x="362" y="84"/>
                    <a:pt x="587" y="0"/>
                    <a:pt x="888" y="0"/>
                  </a:cubicBezTo>
                  <a:cubicBezTo>
                    <a:pt x="888" y="0"/>
                    <a:pt x="888" y="0"/>
                    <a:pt x="889" y="0"/>
                  </a:cubicBezTo>
                  <a:cubicBezTo>
                    <a:pt x="1190" y="0"/>
                    <a:pt x="1405" y="86"/>
                    <a:pt x="1533" y="158"/>
                  </a:cubicBezTo>
                  <a:cubicBezTo>
                    <a:pt x="1671" y="235"/>
                    <a:pt x="1739" y="314"/>
                    <a:pt x="1739" y="315"/>
                  </a:cubicBezTo>
                  <a:cubicBezTo>
                    <a:pt x="1737" y="317"/>
                    <a:pt x="1737" y="317"/>
                    <a:pt x="1737" y="317"/>
                  </a:cubicBezTo>
                  <a:cubicBezTo>
                    <a:pt x="1736" y="316"/>
                    <a:pt x="1669" y="238"/>
                    <a:pt x="1531" y="160"/>
                  </a:cubicBezTo>
                  <a:cubicBezTo>
                    <a:pt x="1404" y="89"/>
                    <a:pt x="1189" y="4"/>
                    <a:pt x="889" y="4"/>
                  </a:cubicBezTo>
                  <a:cubicBezTo>
                    <a:pt x="889" y="4"/>
                    <a:pt x="888" y="4"/>
                    <a:pt x="888" y="4"/>
                  </a:cubicBezTo>
                  <a:cubicBezTo>
                    <a:pt x="589" y="4"/>
                    <a:pt x="366" y="86"/>
                    <a:pt x="232" y="155"/>
                  </a:cubicBezTo>
                  <a:cubicBezTo>
                    <a:pt x="85" y="230"/>
                    <a:pt x="6" y="309"/>
                    <a:pt x="3" y="316"/>
                  </a:cubicBezTo>
                  <a:cubicBezTo>
                    <a:pt x="3" y="316"/>
                    <a:pt x="3" y="316"/>
                    <a:pt x="3" y="315"/>
                  </a:cubicBezTo>
                  <a:cubicBezTo>
                    <a:pt x="2" y="316"/>
                    <a:pt x="2" y="316"/>
                    <a:pt x="2" y="316"/>
                  </a:cubicBezTo>
                  <a:lnTo>
                    <a:pt x="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p9"/>
          <p:cNvSpPr/>
          <p:nvPr/>
        </p:nvSpPr>
        <p:spPr>
          <a:xfrm rot="-1954993" flipH="1">
            <a:off x="7814599" y="1059138"/>
            <a:ext cx="185024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9"/>
          <p:cNvGrpSpPr/>
          <p:nvPr/>
        </p:nvGrpSpPr>
        <p:grpSpPr>
          <a:xfrm>
            <a:off x="6842200" y="-52304"/>
            <a:ext cx="2966743" cy="2624058"/>
            <a:chOff x="6842200" y="-52304"/>
            <a:chExt cx="2966743" cy="2624058"/>
          </a:xfrm>
        </p:grpSpPr>
        <p:grpSp>
          <p:nvGrpSpPr>
            <p:cNvPr id="542" name="Google Shape;542;p9"/>
            <p:cNvGrpSpPr/>
            <p:nvPr/>
          </p:nvGrpSpPr>
          <p:grpSpPr>
            <a:xfrm rot="-1853345">
              <a:off x="8438226" y="830623"/>
              <a:ext cx="1036720" cy="1587607"/>
              <a:chOff x="3410214" y="2158650"/>
              <a:chExt cx="1036675" cy="1587538"/>
            </a:xfrm>
          </p:grpSpPr>
          <p:sp>
            <p:nvSpPr>
              <p:cNvPr id="543" name="Google Shape;543;p9"/>
              <p:cNvSpPr/>
              <p:nvPr/>
            </p:nvSpPr>
            <p:spPr>
              <a:xfrm>
                <a:off x="3456250" y="2536475"/>
                <a:ext cx="93027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3" extrusionOk="0">
                    <a:moveTo>
                      <a:pt x="557" y="83"/>
                    </a:moveTo>
                    <a:lnTo>
                      <a:pt x="38" y="83"/>
                    </a:lnTo>
                    <a:lnTo>
                      <a:pt x="0" y="0"/>
                    </a:lnTo>
                    <a:lnTo>
                      <a:pt x="586" y="0"/>
                    </a:lnTo>
                    <a:lnTo>
                      <a:pt x="557" y="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494350" y="2463450"/>
                <a:ext cx="858838" cy="123348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777" extrusionOk="0">
                    <a:moveTo>
                      <a:pt x="512" y="777"/>
                    </a:moveTo>
                    <a:lnTo>
                      <a:pt x="118" y="777"/>
                    </a:lnTo>
                    <a:lnTo>
                      <a:pt x="0" y="0"/>
                    </a:lnTo>
                    <a:lnTo>
                      <a:pt x="541" y="0"/>
                    </a:lnTo>
                    <a:lnTo>
                      <a:pt x="512" y="77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4175389" y="3474688"/>
                <a:ext cx="271500" cy="271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4235714" y="3535013"/>
                <a:ext cx="150900" cy="150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4226" y="3595338"/>
                <a:ext cx="204788" cy="150813"/>
              </a:xfrm>
              <a:custGeom>
                <a:avLst/>
                <a:gdLst/>
                <a:ahLst/>
                <a:cxnLst/>
                <a:rect l="l" t="t" r="r" b="b"/>
                <a:pathLst>
                  <a:path w="129" h="95" extrusionOk="0">
                    <a:moveTo>
                      <a:pt x="129" y="95"/>
                    </a:moveTo>
                    <a:lnTo>
                      <a:pt x="0" y="95"/>
                    </a:lnTo>
                    <a:lnTo>
                      <a:pt x="0" y="10"/>
                    </a:lnTo>
                    <a:lnTo>
                      <a:pt x="129" y="0"/>
                    </a:lnTo>
                    <a:lnTo>
                      <a:pt x="129" y="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757876" y="2536475"/>
                <a:ext cx="30300" cy="142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4059501" y="2536475"/>
                <a:ext cx="28500" cy="142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3818200" y="2739675"/>
                <a:ext cx="1651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8" extrusionOk="0">
                    <a:moveTo>
                      <a:pt x="44" y="0"/>
                    </a:moveTo>
                    <a:cubicBezTo>
                      <a:pt x="22" y="38"/>
                      <a:pt x="22" y="38"/>
                      <a:pt x="22" y="3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2"/>
                      <a:pt x="16" y="0"/>
                      <a:pt x="19" y="0"/>
                    </a:cubicBezTo>
                    <a:cubicBezTo>
                      <a:pt x="22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3870589" y="2734913"/>
                <a:ext cx="214313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57" h="36" extrusionOk="0">
                    <a:moveTo>
                      <a:pt x="46" y="19"/>
                    </a:moveTo>
                    <a:cubicBezTo>
                      <a:pt x="45" y="16"/>
                      <a:pt x="40" y="8"/>
                      <a:pt x="38" y="5"/>
                    </a:cubicBezTo>
                    <a:cubicBezTo>
                      <a:pt x="36" y="1"/>
                      <a:pt x="34" y="1"/>
                      <a:pt x="30" y="1"/>
                    </a:cubicBezTo>
                    <a:cubicBezTo>
                      <a:pt x="30" y="1"/>
                      <a:pt x="9" y="1"/>
                      <a:pt x="5" y="1"/>
                    </a:cubicBezTo>
                    <a:cubicBezTo>
                      <a:pt x="2" y="1"/>
                      <a:pt x="0" y="3"/>
                      <a:pt x="0" y="3"/>
                    </a:cubicBezTo>
                    <a:cubicBezTo>
                      <a:pt x="2" y="1"/>
                      <a:pt x="9" y="0"/>
                      <a:pt x="12" y="5"/>
                    </a:cubicBezTo>
                    <a:cubicBezTo>
                      <a:pt x="14" y="8"/>
                      <a:pt x="25" y="29"/>
                      <a:pt x="26" y="30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7" y="13"/>
                      <a:pt x="57" y="13"/>
                      <a:pt x="57" y="13"/>
                    </a:cubicBezTo>
                    <a:lnTo>
                      <a:pt x="46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3994414" y="2863500"/>
                <a:ext cx="139700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1" extrusionOk="0">
                    <a:moveTo>
                      <a:pt x="23" y="51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4"/>
                      <a:pt x="37" y="28"/>
                      <a:pt x="35" y="30"/>
                    </a:cubicBezTo>
                    <a:cubicBezTo>
                      <a:pt x="34" y="32"/>
                      <a:pt x="23" y="51"/>
                      <a:pt x="23" y="51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942026" y="2946050"/>
                <a:ext cx="19208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7" extrusionOk="0">
                    <a:moveTo>
                      <a:pt x="13" y="35"/>
                    </a:moveTo>
                    <a:cubicBezTo>
                      <a:pt x="16" y="35"/>
                      <a:pt x="26" y="35"/>
                      <a:pt x="29" y="35"/>
                    </a:cubicBezTo>
                    <a:cubicBezTo>
                      <a:pt x="34" y="35"/>
                      <a:pt x="35" y="33"/>
                      <a:pt x="37" y="29"/>
                    </a:cubicBezTo>
                    <a:cubicBezTo>
                      <a:pt x="37" y="29"/>
                      <a:pt x="47" y="11"/>
                      <a:pt x="49" y="8"/>
                    </a:cubicBezTo>
                    <a:cubicBezTo>
                      <a:pt x="51" y="5"/>
                      <a:pt x="50" y="3"/>
                      <a:pt x="50" y="3"/>
                    </a:cubicBezTo>
                    <a:cubicBezTo>
                      <a:pt x="50" y="5"/>
                      <a:pt x="48" y="11"/>
                      <a:pt x="42" y="11"/>
                    </a:cubicBezTo>
                    <a:cubicBezTo>
                      <a:pt x="38" y="12"/>
                      <a:pt x="15" y="12"/>
                      <a:pt x="13" y="1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47"/>
                      <a:pt x="13" y="47"/>
                      <a:pt x="13" y="47"/>
                    </a:cubicBezTo>
                    <a:lnTo>
                      <a:pt x="13" y="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757875" y="2992088"/>
                <a:ext cx="16510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26" extrusionOk="0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26"/>
                      <a:pt x="14" y="24"/>
                      <a:pt x="12" y="22"/>
                    </a:cubicBezTo>
                    <a:cubicBezTo>
                      <a:pt x="11" y="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746764" y="2882550"/>
                <a:ext cx="153988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54" extrusionOk="0">
                    <a:moveTo>
                      <a:pt x="10" y="6"/>
                    </a:moveTo>
                    <a:cubicBezTo>
                      <a:pt x="9" y="8"/>
                      <a:pt x="4" y="17"/>
                      <a:pt x="2" y="20"/>
                    </a:cubicBezTo>
                    <a:cubicBezTo>
                      <a:pt x="0" y="24"/>
                      <a:pt x="1" y="25"/>
                      <a:pt x="3" y="29"/>
                    </a:cubicBezTo>
                    <a:cubicBezTo>
                      <a:pt x="3" y="29"/>
                      <a:pt x="14" y="48"/>
                      <a:pt x="15" y="51"/>
                    </a:cubicBezTo>
                    <a:cubicBezTo>
                      <a:pt x="17" y="54"/>
                      <a:pt x="19" y="54"/>
                      <a:pt x="19" y="54"/>
                    </a:cubicBezTo>
                    <a:cubicBezTo>
                      <a:pt x="17" y="53"/>
                      <a:pt x="13" y="48"/>
                      <a:pt x="16" y="43"/>
                    </a:cubicBezTo>
                    <a:cubicBezTo>
                      <a:pt x="18" y="40"/>
                      <a:pt x="30" y="19"/>
                      <a:pt x="31" y="18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494350" y="2158650"/>
                <a:ext cx="85883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33" extrusionOk="0">
                    <a:moveTo>
                      <a:pt x="541" y="133"/>
                    </a:moveTo>
                    <a:lnTo>
                      <a:pt x="0" y="133"/>
                    </a:lnTo>
                    <a:lnTo>
                      <a:pt x="28" y="0"/>
                    </a:lnTo>
                    <a:lnTo>
                      <a:pt x="512" y="0"/>
                    </a:lnTo>
                    <a:lnTo>
                      <a:pt x="541" y="13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3410214" y="2325338"/>
                <a:ext cx="1020900" cy="211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9"/>
            <p:cNvGrpSpPr/>
            <p:nvPr/>
          </p:nvGrpSpPr>
          <p:grpSpPr>
            <a:xfrm>
              <a:off x="7311475" y="-52304"/>
              <a:ext cx="533518" cy="371512"/>
              <a:chOff x="6434488" y="648488"/>
              <a:chExt cx="998537" cy="695325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9"/>
            <p:cNvGrpSpPr/>
            <p:nvPr/>
          </p:nvGrpSpPr>
          <p:grpSpPr>
            <a:xfrm rot="-8100000">
              <a:off x="7811076" y="442974"/>
              <a:ext cx="375066" cy="261175"/>
              <a:chOff x="6434488" y="648488"/>
              <a:chExt cx="998537" cy="695325"/>
            </a:xfrm>
          </p:grpSpPr>
          <p:sp>
            <p:nvSpPr>
              <p:cNvPr id="565" name="Google Shape;565;p9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9"/>
            <p:cNvGrpSpPr/>
            <p:nvPr/>
          </p:nvGrpSpPr>
          <p:grpSpPr>
            <a:xfrm>
              <a:off x="6842200" y="389853"/>
              <a:ext cx="593462" cy="817305"/>
              <a:chOff x="514020" y="2281230"/>
              <a:chExt cx="806334" cy="1110469"/>
            </a:xfrm>
          </p:grpSpPr>
          <p:sp>
            <p:nvSpPr>
              <p:cNvPr id="571" name="Google Shape;571;p9"/>
              <p:cNvSpPr/>
              <p:nvPr/>
            </p:nvSpPr>
            <p:spPr>
              <a:xfrm>
                <a:off x="891373" y="2461459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849132" y="2530922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4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807830" y="2601323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6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767466" y="2669848"/>
                <a:ext cx="382047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6"/>
                      <a:pt x="3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39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0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627601" y="2905458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0" y="238"/>
                    </a:moveTo>
                    <a:cubicBezTo>
                      <a:pt x="317" y="244"/>
                      <a:pt x="309" y="246"/>
                      <a:pt x="303" y="243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4"/>
                      <a:pt x="0" y="56"/>
                      <a:pt x="3" y="5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0" y="179"/>
                      <a:pt x="340" y="179"/>
                      <a:pt x="340" y="179"/>
                    </a:cubicBezTo>
                    <a:cubicBezTo>
                      <a:pt x="347" y="183"/>
                      <a:pt x="349" y="191"/>
                      <a:pt x="345" y="197"/>
                    </a:cubicBezTo>
                    <a:lnTo>
                      <a:pt x="320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586299" y="2974921"/>
                <a:ext cx="381108" cy="269404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7"/>
                    </a:moveTo>
                    <a:cubicBezTo>
                      <a:pt x="317" y="244"/>
                      <a:pt x="309" y="246"/>
                      <a:pt x="303" y="242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2" y="63"/>
                      <a:pt x="0" y="55"/>
                      <a:pt x="4" y="4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2"/>
                      <a:pt x="40" y="0"/>
                      <a:pt x="46" y="3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2"/>
                      <a:pt x="349" y="190"/>
                      <a:pt x="345" y="196"/>
                    </a:cubicBezTo>
                    <a:lnTo>
                      <a:pt x="321" y="2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544058" y="3044384"/>
                <a:ext cx="382047" cy="26846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46" extrusionOk="0">
                    <a:moveTo>
                      <a:pt x="321" y="238"/>
                    </a:moveTo>
                    <a:cubicBezTo>
                      <a:pt x="317" y="244"/>
                      <a:pt x="310" y="246"/>
                      <a:pt x="303" y="242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2" y="63"/>
                      <a:pt x="0" y="56"/>
                      <a:pt x="4" y="4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2"/>
                      <a:pt x="40" y="0"/>
                      <a:pt x="46" y="4"/>
                    </a:cubicBezTo>
                    <a:cubicBezTo>
                      <a:pt x="341" y="179"/>
                      <a:pt x="341" y="179"/>
                      <a:pt x="341" y="179"/>
                    </a:cubicBezTo>
                    <a:cubicBezTo>
                      <a:pt x="347" y="183"/>
                      <a:pt x="349" y="190"/>
                      <a:pt x="346" y="197"/>
                    </a:cubicBezTo>
                    <a:lnTo>
                      <a:pt x="321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668904" y="2738372"/>
                <a:ext cx="438368" cy="36702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5" extrusionOk="0">
                    <a:moveTo>
                      <a:pt x="320" y="327"/>
                    </a:moveTo>
                    <a:cubicBezTo>
                      <a:pt x="316" y="333"/>
                      <a:pt x="309" y="335"/>
                      <a:pt x="302" y="331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2" y="152"/>
                      <a:pt x="0" y="144"/>
                      <a:pt x="3" y="138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4" y="2"/>
                      <a:pt x="92" y="0"/>
                      <a:pt x="98" y="4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9" y="183"/>
                      <a:pt x="401" y="191"/>
                      <a:pt x="397" y="197"/>
                    </a:cubicBezTo>
                    <a:lnTo>
                      <a:pt x="320" y="32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932675" y="2283108"/>
                <a:ext cx="387679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43" extrusionOk="0">
                    <a:moveTo>
                      <a:pt x="293" y="122"/>
                    </a:moveTo>
                    <a:cubicBezTo>
                      <a:pt x="334" y="52"/>
                      <a:pt x="334" y="52"/>
                      <a:pt x="334" y="52"/>
                    </a:cubicBezTo>
                    <a:cubicBezTo>
                      <a:pt x="291" y="26"/>
                      <a:pt x="291" y="26"/>
                      <a:pt x="291" y="26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06" y="70"/>
                      <a:pt x="206" y="70"/>
                      <a:pt x="206" y="70"/>
                    </a:cubicBezTo>
                    <a:cubicBezTo>
                      <a:pt x="96" y="60"/>
                      <a:pt x="12" y="132"/>
                      <a:pt x="6" y="144"/>
                    </a:cubicBezTo>
                    <a:cubicBezTo>
                      <a:pt x="0" y="155"/>
                      <a:pt x="12" y="169"/>
                      <a:pt x="12" y="169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298" y="339"/>
                      <a:pt x="298" y="339"/>
                      <a:pt x="298" y="339"/>
                    </a:cubicBezTo>
                    <a:cubicBezTo>
                      <a:pt x="298" y="339"/>
                      <a:pt x="316" y="343"/>
                      <a:pt x="323" y="332"/>
                    </a:cubicBezTo>
                    <a:cubicBezTo>
                      <a:pt x="330" y="322"/>
                      <a:pt x="354" y="213"/>
                      <a:pt x="293" y="1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514020" y="3112909"/>
                <a:ext cx="371720" cy="278791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55" extrusionOk="0">
                    <a:moveTo>
                      <a:pt x="338" y="201"/>
                    </a:moveTo>
                    <a:cubicBezTo>
                      <a:pt x="340" y="195"/>
                      <a:pt x="338" y="183"/>
                      <a:pt x="335" y="182"/>
                    </a:cubicBezTo>
                    <a:cubicBezTo>
                      <a:pt x="332" y="180"/>
                      <a:pt x="184" y="92"/>
                      <a:pt x="184" y="92"/>
                    </a:cubicBezTo>
                    <a:cubicBezTo>
                      <a:pt x="184" y="92"/>
                      <a:pt x="36" y="4"/>
                      <a:pt x="33" y="2"/>
                    </a:cubicBezTo>
                    <a:cubicBezTo>
                      <a:pt x="30" y="0"/>
                      <a:pt x="19" y="4"/>
                      <a:pt x="14" y="9"/>
                    </a:cubicBezTo>
                    <a:cubicBezTo>
                      <a:pt x="9" y="14"/>
                      <a:pt x="0" y="46"/>
                      <a:pt x="3" y="72"/>
                    </a:cubicBezTo>
                    <a:cubicBezTo>
                      <a:pt x="7" y="98"/>
                      <a:pt x="18" y="128"/>
                      <a:pt x="40" y="141"/>
                    </a:cubicBezTo>
                    <a:cubicBezTo>
                      <a:pt x="62" y="154"/>
                      <a:pt x="125" y="191"/>
                      <a:pt x="125" y="191"/>
                    </a:cubicBezTo>
                    <a:cubicBezTo>
                      <a:pt x="125" y="191"/>
                      <a:pt x="187" y="228"/>
                      <a:pt x="210" y="242"/>
                    </a:cubicBezTo>
                    <a:cubicBezTo>
                      <a:pt x="232" y="255"/>
                      <a:pt x="263" y="251"/>
                      <a:pt x="288" y="241"/>
                    </a:cubicBezTo>
                    <a:cubicBezTo>
                      <a:pt x="312" y="232"/>
                      <a:pt x="336" y="208"/>
                      <a:pt x="338" y="2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1202079" y="2281230"/>
                <a:ext cx="98563" cy="61015"/>
              </a:xfrm>
              <a:custGeom>
                <a:avLst/>
                <a:gdLst/>
                <a:ahLst/>
                <a:cxnLst/>
                <a:rect l="l" t="t" r="r" b="b"/>
                <a:pathLst>
                  <a:path w="90" h="56" extrusionOk="0">
                    <a:moveTo>
                      <a:pt x="88" y="54"/>
                    </a:moveTo>
                    <a:cubicBezTo>
                      <a:pt x="87" y="56"/>
                      <a:pt x="66" y="47"/>
                      <a:pt x="42" y="32"/>
                    </a:cubicBezTo>
                    <a:cubicBezTo>
                      <a:pt x="18" y="18"/>
                      <a:pt x="0" y="5"/>
                      <a:pt x="1" y="2"/>
                    </a:cubicBezTo>
                    <a:cubicBezTo>
                      <a:pt x="3" y="0"/>
                      <a:pt x="23" y="9"/>
                      <a:pt x="47" y="23"/>
                    </a:cubicBezTo>
                    <a:cubicBezTo>
                      <a:pt x="71" y="38"/>
                      <a:pt x="90" y="51"/>
                      <a:pt x="88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1177673" y="2309391"/>
                <a:ext cx="107949" cy="71340"/>
              </a:xfrm>
              <a:custGeom>
                <a:avLst/>
                <a:gdLst/>
                <a:ahLst/>
                <a:cxnLst/>
                <a:rect l="l" t="t" r="r" b="b"/>
                <a:pathLst>
                  <a:path w="99" h="65" extrusionOk="0">
                    <a:moveTo>
                      <a:pt x="97" y="61"/>
                    </a:moveTo>
                    <a:cubicBezTo>
                      <a:pt x="95" y="64"/>
                      <a:pt x="91" y="65"/>
                      <a:pt x="88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8" y="0"/>
                      <a:pt x="11" y="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8" y="54"/>
                      <a:pt x="99" y="58"/>
                      <a:pt x="97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1161716" y="2335674"/>
                <a:ext cx="108888" cy="72279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6" extrusionOk="0">
                    <a:moveTo>
                      <a:pt x="98" y="61"/>
                    </a:moveTo>
                    <a:cubicBezTo>
                      <a:pt x="96" y="65"/>
                      <a:pt x="92" y="66"/>
                      <a:pt x="89" y="6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1"/>
                      <a:pt x="8" y="0"/>
                      <a:pt x="12" y="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9" y="54"/>
                      <a:pt x="100" y="58"/>
                      <a:pt x="98" y="6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84" name="Google Shape;584;p9"/>
              <p:cNvCxnSpPr/>
              <p:nvPr/>
            </p:nvCxnSpPr>
            <p:spPr>
              <a:xfrm>
                <a:off x="899821" y="2535615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9"/>
              <p:cNvCxnSpPr/>
              <p:nvPr/>
            </p:nvCxnSpPr>
            <p:spPr>
              <a:xfrm>
                <a:off x="818155" y="2674541"/>
                <a:ext cx="3210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586" name="Google Shape;586;p9"/>
              <p:cNvSpPr/>
              <p:nvPr/>
            </p:nvSpPr>
            <p:spPr>
              <a:xfrm>
                <a:off x="945817" y="2468029"/>
                <a:ext cx="312584" cy="186799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99" extrusionOk="0">
                    <a:moveTo>
                      <a:pt x="0" y="0"/>
                    </a:moveTo>
                    <a:lnTo>
                      <a:pt x="167" y="100"/>
                    </a:lnTo>
                    <a:lnTo>
                      <a:pt x="333" y="199"/>
                    </a:ln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87" name="Google Shape;587;p9"/>
              <p:cNvCxnSpPr/>
              <p:nvPr/>
            </p:nvCxnSpPr>
            <p:spPr>
              <a:xfrm>
                <a:off x="858519" y="2604139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9"/>
              <p:cNvCxnSpPr/>
              <p:nvPr/>
            </p:nvCxnSpPr>
            <p:spPr>
              <a:xfrm>
                <a:off x="636050" y="2978676"/>
                <a:ext cx="322800" cy="19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589" name="Google Shape;589;p9"/>
              <p:cNvSpPr/>
              <p:nvPr/>
            </p:nvSpPr>
            <p:spPr>
              <a:xfrm>
                <a:off x="549690" y="3114786"/>
                <a:ext cx="330418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80" extrusionOk="0">
                    <a:moveTo>
                      <a:pt x="302" y="180"/>
                    </a:moveTo>
                    <a:cubicBezTo>
                      <a:pt x="299" y="178"/>
                      <a:pt x="151" y="90"/>
                      <a:pt x="151" y="90"/>
                    </a:cubicBezTo>
                    <a:cubicBezTo>
                      <a:pt x="151" y="90"/>
                      <a:pt x="3" y="2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0" name="Google Shape;590;p9"/>
              <p:cNvCxnSpPr/>
              <p:nvPr/>
            </p:nvCxnSpPr>
            <p:spPr>
              <a:xfrm>
                <a:off x="594748" y="3048139"/>
                <a:ext cx="322800" cy="19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91" name="Google Shape;591;p9"/>
          <p:cNvGrpSpPr/>
          <p:nvPr/>
        </p:nvGrpSpPr>
        <p:grpSpPr>
          <a:xfrm>
            <a:off x="-658233" y="348628"/>
            <a:ext cx="2342095" cy="5136371"/>
            <a:chOff x="-658233" y="348628"/>
            <a:chExt cx="2342095" cy="5136371"/>
          </a:xfrm>
        </p:grpSpPr>
        <p:grpSp>
          <p:nvGrpSpPr>
            <p:cNvPr id="592" name="Google Shape;592;p9"/>
            <p:cNvGrpSpPr/>
            <p:nvPr/>
          </p:nvGrpSpPr>
          <p:grpSpPr>
            <a:xfrm rot="-1109587" flipH="1">
              <a:off x="-525877" y="3664109"/>
              <a:ext cx="1270433" cy="1041264"/>
              <a:chOff x="2208951" y="3779189"/>
              <a:chExt cx="1406526" cy="1152525"/>
            </a:xfrm>
          </p:grpSpPr>
          <p:sp>
            <p:nvSpPr>
              <p:cNvPr id="593" name="Google Shape;593;p9"/>
              <p:cNvSpPr/>
              <p:nvPr/>
            </p:nvSpPr>
            <p:spPr>
              <a:xfrm>
                <a:off x="2240701" y="378712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9"/>
              <p:cNvSpPr/>
              <p:nvPr/>
            </p:nvSpPr>
            <p:spPr>
              <a:xfrm>
                <a:off x="2712188" y="377918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9"/>
              <p:cNvSpPr/>
              <p:nvPr/>
            </p:nvSpPr>
            <p:spPr>
              <a:xfrm>
                <a:off x="2208950" y="420622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9"/>
              <p:cNvSpPr/>
              <p:nvPr/>
            </p:nvSpPr>
            <p:spPr>
              <a:xfrm>
                <a:off x="3043976" y="4010963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9"/>
              <p:cNvSpPr/>
              <p:nvPr/>
            </p:nvSpPr>
            <p:spPr>
              <a:xfrm>
                <a:off x="2607414" y="449197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9"/>
              <p:cNvSpPr/>
              <p:nvPr/>
            </p:nvSpPr>
            <p:spPr>
              <a:xfrm>
                <a:off x="2240700" y="381570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2208951" y="431417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9"/>
              <p:cNvSpPr/>
              <p:nvPr/>
            </p:nvSpPr>
            <p:spPr>
              <a:xfrm>
                <a:off x="2837600" y="3779189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>
                <a:off x="2607413" y="4593576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9"/>
              <p:cNvSpPr/>
              <p:nvPr/>
            </p:nvSpPr>
            <p:spPr>
              <a:xfrm>
                <a:off x="3153514" y="4010964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3" name="Google Shape;603;p9"/>
            <p:cNvSpPr/>
            <p:nvPr/>
          </p:nvSpPr>
          <p:spPr>
            <a:xfrm rot="1467831" flipH="1">
              <a:off x="574369" y="3752525"/>
              <a:ext cx="806296" cy="1639100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4" name="Google Shape;604;p9"/>
            <p:cNvGrpSpPr/>
            <p:nvPr/>
          </p:nvGrpSpPr>
          <p:grpSpPr>
            <a:xfrm rot="10338642">
              <a:off x="-491460" y="437543"/>
              <a:ext cx="1406514" cy="1152516"/>
              <a:chOff x="4124038" y="1074739"/>
              <a:chExt cx="1406526" cy="1152525"/>
            </a:xfrm>
          </p:grpSpPr>
          <p:sp>
            <p:nvSpPr>
              <p:cNvPr id="605" name="Google Shape;605;p9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5" name="Google Shape;615;p9"/>
          <p:cNvGrpSpPr/>
          <p:nvPr/>
        </p:nvGrpSpPr>
        <p:grpSpPr>
          <a:xfrm rot="-2416947">
            <a:off x="-43989" y="-372921"/>
            <a:ext cx="1019087" cy="1058769"/>
            <a:chOff x="2854563" y="128001"/>
            <a:chExt cx="1019176" cy="1058861"/>
          </a:xfrm>
        </p:grpSpPr>
        <p:sp>
          <p:nvSpPr>
            <p:cNvPr id="616" name="Google Shape;616;p9"/>
            <p:cNvSpPr/>
            <p:nvPr/>
          </p:nvSpPr>
          <p:spPr>
            <a:xfrm>
              <a:off x="3113326" y="128001"/>
              <a:ext cx="760413" cy="911225"/>
            </a:xfrm>
            <a:custGeom>
              <a:avLst/>
              <a:gdLst/>
              <a:ahLst/>
              <a:cxnLst/>
              <a:rect l="l" t="t" r="r" b="b"/>
              <a:pathLst>
                <a:path w="372" h="446" extrusionOk="0">
                  <a:moveTo>
                    <a:pt x="30" y="0"/>
                  </a:moveTo>
                  <a:cubicBezTo>
                    <a:pt x="30" y="0"/>
                    <a:pt x="228" y="157"/>
                    <a:pt x="300" y="269"/>
                  </a:cubicBezTo>
                  <a:cubicBezTo>
                    <a:pt x="372" y="381"/>
                    <a:pt x="292" y="446"/>
                    <a:pt x="217" y="361"/>
                  </a:cubicBezTo>
                  <a:cubicBezTo>
                    <a:pt x="141" y="276"/>
                    <a:pt x="0" y="27"/>
                    <a:pt x="0" y="2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3141901" y="158163"/>
              <a:ext cx="519113" cy="623888"/>
            </a:xfrm>
            <a:custGeom>
              <a:avLst/>
              <a:gdLst/>
              <a:ahLst/>
              <a:cxnLst/>
              <a:rect l="l" t="t" r="r" b="b"/>
              <a:pathLst>
                <a:path w="254" h="305" extrusionOk="0">
                  <a:moveTo>
                    <a:pt x="254" y="305"/>
                  </a:moveTo>
                  <a:cubicBezTo>
                    <a:pt x="254" y="305"/>
                    <a:pt x="118" y="13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078401" y="132763"/>
              <a:ext cx="423863" cy="1046163"/>
            </a:xfrm>
            <a:custGeom>
              <a:avLst/>
              <a:gdLst/>
              <a:ahLst/>
              <a:cxnLst/>
              <a:rect l="l" t="t" r="r" b="b"/>
              <a:pathLst>
                <a:path w="207" h="512" extrusionOk="0">
                  <a:moveTo>
                    <a:pt x="37" y="0"/>
                  </a:moveTo>
                  <a:cubicBezTo>
                    <a:pt x="37" y="0"/>
                    <a:pt x="160" y="220"/>
                    <a:pt x="183" y="351"/>
                  </a:cubicBezTo>
                  <a:cubicBezTo>
                    <a:pt x="207" y="483"/>
                    <a:pt x="108" y="512"/>
                    <a:pt x="71" y="404"/>
                  </a:cubicBezTo>
                  <a:cubicBezTo>
                    <a:pt x="34" y="297"/>
                    <a:pt x="0" y="13"/>
                    <a:pt x="0" y="1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111738" y="147051"/>
              <a:ext cx="241300" cy="774700"/>
            </a:xfrm>
            <a:custGeom>
              <a:avLst/>
              <a:gdLst/>
              <a:ahLst/>
              <a:cxnLst/>
              <a:rect l="l" t="t" r="r" b="b"/>
              <a:pathLst>
                <a:path w="118" h="379" extrusionOk="0">
                  <a:moveTo>
                    <a:pt x="118" y="379"/>
                  </a:moveTo>
                  <a:cubicBezTo>
                    <a:pt x="118" y="379"/>
                    <a:pt x="58" y="170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854563" y="135938"/>
              <a:ext cx="331788" cy="1050924"/>
            </a:xfrm>
            <a:custGeom>
              <a:avLst/>
              <a:gdLst/>
              <a:ahLst/>
              <a:cxnLst/>
              <a:rect l="l" t="t" r="r" b="b"/>
              <a:pathLst>
                <a:path w="163" h="514" extrusionOk="0">
                  <a:moveTo>
                    <a:pt x="137" y="3"/>
                  </a:moveTo>
                  <a:cubicBezTo>
                    <a:pt x="137" y="3"/>
                    <a:pt x="163" y="254"/>
                    <a:pt x="132" y="384"/>
                  </a:cubicBezTo>
                  <a:cubicBezTo>
                    <a:pt x="102" y="514"/>
                    <a:pt x="0" y="501"/>
                    <a:pt x="9" y="388"/>
                  </a:cubicBezTo>
                  <a:cubicBezTo>
                    <a:pt x="17" y="274"/>
                    <a:pt x="98" y="0"/>
                    <a:pt x="98" y="0"/>
                  </a:cubicBezTo>
                  <a:lnTo>
                    <a:pt x="137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003788" y="140701"/>
              <a:ext cx="87313" cy="804863"/>
            </a:xfrm>
            <a:custGeom>
              <a:avLst/>
              <a:gdLst/>
              <a:ahLst/>
              <a:cxnLst/>
              <a:rect l="l" t="t" r="r" b="b"/>
              <a:pathLst>
                <a:path w="43" h="394" extrusionOk="0">
                  <a:moveTo>
                    <a:pt x="0" y="394"/>
                  </a:moveTo>
                  <a:cubicBezTo>
                    <a:pt x="0" y="394"/>
                    <a:pt x="29" y="178"/>
                    <a:pt x="43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9"/>
          <p:cNvGrpSpPr/>
          <p:nvPr/>
        </p:nvGrpSpPr>
        <p:grpSpPr>
          <a:xfrm>
            <a:off x="1942749" y="410999"/>
            <a:ext cx="5051853" cy="4494247"/>
            <a:chOff x="1942749" y="410999"/>
            <a:chExt cx="5051853" cy="4494247"/>
          </a:xfrm>
        </p:grpSpPr>
        <p:grpSp>
          <p:nvGrpSpPr>
            <p:cNvPr id="623" name="Google Shape;623;p9"/>
            <p:cNvGrpSpPr/>
            <p:nvPr/>
          </p:nvGrpSpPr>
          <p:grpSpPr>
            <a:xfrm rot="5400000">
              <a:off x="1997339" y="356409"/>
              <a:ext cx="435722" cy="544903"/>
              <a:chOff x="7164101" y="1562101"/>
              <a:chExt cx="1330450" cy="1663825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9"/>
            <p:cNvGrpSpPr/>
            <p:nvPr/>
          </p:nvGrpSpPr>
          <p:grpSpPr>
            <a:xfrm rot="5400000">
              <a:off x="6504289" y="4414934"/>
              <a:ext cx="435722" cy="544903"/>
              <a:chOff x="7164101" y="1562101"/>
              <a:chExt cx="1330450" cy="1663825"/>
            </a:xfrm>
          </p:grpSpPr>
          <p:sp>
            <p:nvSpPr>
              <p:cNvPr id="645" name="Google Shape;645;p9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5" name="Google Shape;665;p9"/>
          <p:cNvGrpSpPr/>
          <p:nvPr/>
        </p:nvGrpSpPr>
        <p:grpSpPr>
          <a:xfrm>
            <a:off x="1072429" y="589387"/>
            <a:ext cx="6709275" cy="4384121"/>
            <a:chOff x="1072429" y="589387"/>
            <a:chExt cx="6709275" cy="4384121"/>
          </a:xfrm>
        </p:grpSpPr>
        <p:sp>
          <p:nvSpPr>
            <p:cNvPr id="666" name="Google Shape;666;p9"/>
            <p:cNvSpPr/>
            <p:nvPr/>
          </p:nvSpPr>
          <p:spPr>
            <a:xfrm rot="6395795" flipH="1">
              <a:off x="1105086" y="6044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 rot="7109889" flipH="1">
              <a:off x="7554498" y="315078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 rot="-6395795">
              <a:off x="4728204" y="45054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 rot="9900703">
              <a:off x="1897241" y="474701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2" name="Google Shape;672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"/>
          <p:cNvSpPr txBox="1">
            <a:spLocks noGrp="1"/>
          </p:cNvSpPr>
          <p:nvPr>
            <p:ph type="title" hasCustomPrompt="1"/>
          </p:nvPr>
        </p:nvSpPr>
        <p:spPr>
          <a:xfrm>
            <a:off x="1909050" y="1736600"/>
            <a:ext cx="5325900" cy="1146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Sora ExtraBold"/>
              <a:buNone/>
              <a:defRPr sz="6300" b="0">
                <a:solidFill>
                  <a:schemeClr val="lt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Sora"/>
              <a:buNone/>
              <a:defRPr sz="85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r>
              <a:t>xx%</a:t>
            </a:r>
          </a:p>
        </p:txBody>
      </p:sp>
      <p:sp>
        <p:nvSpPr>
          <p:cNvPr id="675" name="Google Shape;675;p11"/>
          <p:cNvSpPr txBox="1">
            <a:spLocks noGrp="1"/>
          </p:cNvSpPr>
          <p:nvPr>
            <p:ph type="subTitle" idx="1"/>
          </p:nvPr>
        </p:nvSpPr>
        <p:spPr>
          <a:xfrm>
            <a:off x="1909050" y="2882770"/>
            <a:ext cx="53259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lbert Sans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76" name="Google Shape;676;p11"/>
          <p:cNvGrpSpPr/>
          <p:nvPr/>
        </p:nvGrpSpPr>
        <p:grpSpPr>
          <a:xfrm>
            <a:off x="-2160466" y="-1007601"/>
            <a:ext cx="12581190" cy="8226254"/>
            <a:chOff x="-2160466" y="-1007601"/>
            <a:chExt cx="12581190" cy="8226254"/>
          </a:xfrm>
        </p:grpSpPr>
        <p:sp>
          <p:nvSpPr>
            <p:cNvPr id="677" name="Google Shape;677;p11"/>
            <p:cNvSpPr/>
            <p:nvPr/>
          </p:nvSpPr>
          <p:spPr>
            <a:xfrm rot="10800000" flipH="1">
              <a:off x="7637025" y="-1007601"/>
              <a:ext cx="2783699" cy="20401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 rot="-1328318" flipH="1">
              <a:off x="-1744697" y="3545687"/>
              <a:ext cx="4107073" cy="30100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11"/>
          <p:cNvSpPr/>
          <p:nvPr/>
        </p:nvSpPr>
        <p:spPr>
          <a:xfrm flipH="1">
            <a:off x="10059338" y="4360442"/>
            <a:ext cx="24812" cy="161278"/>
          </a:xfrm>
          <a:custGeom>
            <a:avLst/>
            <a:gdLst/>
            <a:ahLst/>
            <a:cxnLst/>
            <a:rect l="l" t="t" r="r" b="b"/>
            <a:pathLst>
              <a:path w="20" h="134" extrusionOk="0"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11" y="22"/>
                  <a:pt x="17" y="43"/>
                  <a:pt x="18" y="67"/>
                </a:cubicBezTo>
                <a:cubicBezTo>
                  <a:pt x="18" y="89"/>
                  <a:pt x="18" y="112"/>
                  <a:pt x="18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0" y="112"/>
                  <a:pt x="20" y="89"/>
                  <a:pt x="20" y="67"/>
                </a:cubicBezTo>
                <a:cubicBezTo>
                  <a:pt x="19" y="41"/>
                  <a:pt x="12" y="1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1"/>
          <p:cNvSpPr/>
          <p:nvPr/>
        </p:nvSpPr>
        <p:spPr>
          <a:xfrm flipH="1">
            <a:off x="9796566" y="4501575"/>
            <a:ext cx="23835" cy="62142"/>
          </a:xfrm>
          <a:custGeom>
            <a:avLst/>
            <a:gdLst/>
            <a:ahLst/>
            <a:cxnLst/>
            <a:rect l="l" t="t" r="r" b="b"/>
            <a:pathLst>
              <a:path w="20" h="54" extrusionOk="0">
                <a:moveTo>
                  <a:pt x="3" y="37"/>
                </a:moveTo>
                <a:cubicBezTo>
                  <a:pt x="4" y="23"/>
                  <a:pt x="11" y="13"/>
                  <a:pt x="20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0" y="10"/>
                  <a:pt x="2" y="22"/>
                  <a:pt x="1" y="37"/>
                </a:cubicBezTo>
                <a:cubicBezTo>
                  <a:pt x="0" y="42"/>
                  <a:pt x="0" y="48"/>
                  <a:pt x="2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3" y="48"/>
                  <a:pt x="2" y="42"/>
                  <a:pt x="3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11"/>
          <p:cNvGrpSpPr/>
          <p:nvPr/>
        </p:nvGrpSpPr>
        <p:grpSpPr>
          <a:xfrm flipH="1">
            <a:off x="7637035" y="3366933"/>
            <a:ext cx="1391758" cy="1585839"/>
            <a:chOff x="-360886" y="2870836"/>
            <a:chExt cx="1448842" cy="1650884"/>
          </a:xfrm>
        </p:grpSpPr>
        <p:sp>
          <p:nvSpPr>
            <p:cNvPr id="682" name="Google Shape;682;p11"/>
            <p:cNvSpPr/>
            <p:nvPr/>
          </p:nvSpPr>
          <p:spPr>
            <a:xfrm>
              <a:off x="-360886" y="2870836"/>
              <a:ext cx="1448842" cy="1238827"/>
            </a:xfrm>
            <a:custGeom>
              <a:avLst/>
              <a:gdLst/>
              <a:ahLst/>
              <a:cxnLst/>
              <a:rect l="l" t="t" r="r" b="b"/>
              <a:pathLst>
                <a:path w="1203" h="1028" extrusionOk="0">
                  <a:moveTo>
                    <a:pt x="325" y="946"/>
                  </a:moveTo>
                  <a:cubicBezTo>
                    <a:pt x="325" y="946"/>
                    <a:pt x="257" y="982"/>
                    <a:pt x="174" y="924"/>
                  </a:cubicBezTo>
                  <a:cubicBezTo>
                    <a:pt x="80" y="859"/>
                    <a:pt x="104" y="776"/>
                    <a:pt x="104" y="776"/>
                  </a:cubicBezTo>
                  <a:cubicBezTo>
                    <a:pt x="104" y="776"/>
                    <a:pt x="0" y="692"/>
                    <a:pt x="61" y="502"/>
                  </a:cubicBezTo>
                  <a:cubicBezTo>
                    <a:pt x="128" y="292"/>
                    <a:pt x="307" y="301"/>
                    <a:pt x="307" y="301"/>
                  </a:cubicBezTo>
                  <a:cubicBezTo>
                    <a:pt x="307" y="301"/>
                    <a:pt x="300" y="140"/>
                    <a:pt x="467" y="76"/>
                  </a:cubicBezTo>
                  <a:cubicBezTo>
                    <a:pt x="666" y="0"/>
                    <a:pt x="775" y="151"/>
                    <a:pt x="775" y="151"/>
                  </a:cubicBezTo>
                  <a:cubicBezTo>
                    <a:pt x="775" y="151"/>
                    <a:pt x="875" y="107"/>
                    <a:pt x="976" y="181"/>
                  </a:cubicBezTo>
                  <a:cubicBezTo>
                    <a:pt x="1077" y="256"/>
                    <a:pt x="1076" y="363"/>
                    <a:pt x="1076" y="363"/>
                  </a:cubicBezTo>
                  <a:cubicBezTo>
                    <a:pt x="1076" y="363"/>
                    <a:pt x="1192" y="404"/>
                    <a:pt x="1197" y="567"/>
                  </a:cubicBezTo>
                  <a:cubicBezTo>
                    <a:pt x="1203" y="731"/>
                    <a:pt x="1101" y="785"/>
                    <a:pt x="1101" y="785"/>
                  </a:cubicBezTo>
                  <a:cubicBezTo>
                    <a:pt x="1101" y="785"/>
                    <a:pt x="1101" y="854"/>
                    <a:pt x="1005" y="915"/>
                  </a:cubicBezTo>
                  <a:cubicBezTo>
                    <a:pt x="909" y="977"/>
                    <a:pt x="835" y="935"/>
                    <a:pt x="835" y="935"/>
                  </a:cubicBezTo>
                  <a:cubicBezTo>
                    <a:pt x="835" y="935"/>
                    <a:pt x="809" y="984"/>
                    <a:pt x="720" y="1002"/>
                  </a:cubicBezTo>
                  <a:cubicBezTo>
                    <a:pt x="651" y="1017"/>
                    <a:pt x="581" y="979"/>
                    <a:pt x="581" y="979"/>
                  </a:cubicBezTo>
                  <a:cubicBezTo>
                    <a:pt x="581" y="979"/>
                    <a:pt x="547" y="1028"/>
                    <a:pt x="432" y="1019"/>
                  </a:cubicBezTo>
                  <a:cubicBezTo>
                    <a:pt x="346" y="1012"/>
                    <a:pt x="325" y="946"/>
                    <a:pt x="325" y="9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-211128" y="2999327"/>
              <a:ext cx="1158188" cy="992480"/>
            </a:xfrm>
            <a:custGeom>
              <a:avLst/>
              <a:gdLst/>
              <a:ahLst/>
              <a:cxnLst/>
              <a:rect l="l" t="t" r="r" b="b"/>
              <a:pathLst>
                <a:path w="962" h="823" extrusionOk="0">
                  <a:moveTo>
                    <a:pt x="260" y="758"/>
                  </a:moveTo>
                  <a:cubicBezTo>
                    <a:pt x="260" y="758"/>
                    <a:pt x="205" y="787"/>
                    <a:pt x="139" y="740"/>
                  </a:cubicBezTo>
                  <a:cubicBezTo>
                    <a:pt x="64" y="687"/>
                    <a:pt x="83" y="621"/>
                    <a:pt x="83" y="621"/>
                  </a:cubicBezTo>
                  <a:cubicBezTo>
                    <a:pt x="83" y="621"/>
                    <a:pt x="0" y="554"/>
                    <a:pt x="48" y="402"/>
                  </a:cubicBezTo>
                  <a:cubicBezTo>
                    <a:pt x="102" y="234"/>
                    <a:pt x="246" y="241"/>
                    <a:pt x="246" y="241"/>
                  </a:cubicBezTo>
                  <a:cubicBezTo>
                    <a:pt x="246" y="241"/>
                    <a:pt x="240" y="112"/>
                    <a:pt x="373" y="61"/>
                  </a:cubicBezTo>
                  <a:cubicBezTo>
                    <a:pt x="533" y="0"/>
                    <a:pt x="620" y="121"/>
                    <a:pt x="620" y="121"/>
                  </a:cubicBezTo>
                  <a:cubicBezTo>
                    <a:pt x="620" y="121"/>
                    <a:pt x="700" y="86"/>
                    <a:pt x="781" y="146"/>
                  </a:cubicBezTo>
                  <a:cubicBezTo>
                    <a:pt x="862" y="205"/>
                    <a:pt x="861" y="291"/>
                    <a:pt x="861" y="291"/>
                  </a:cubicBezTo>
                  <a:cubicBezTo>
                    <a:pt x="861" y="291"/>
                    <a:pt x="953" y="324"/>
                    <a:pt x="958" y="454"/>
                  </a:cubicBezTo>
                  <a:cubicBezTo>
                    <a:pt x="962" y="585"/>
                    <a:pt x="881" y="629"/>
                    <a:pt x="881" y="629"/>
                  </a:cubicBezTo>
                  <a:cubicBezTo>
                    <a:pt x="881" y="629"/>
                    <a:pt x="881" y="684"/>
                    <a:pt x="804" y="733"/>
                  </a:cubicBezTo>
                  <a:cubicBezTo>
                    <a:pt x="727" y="782"/>
                    <a:pt x="668" y="749"/>
                    <a:pt x="668" y="749"/>
                  </a:cubicBezTo>
                  <a:cubicBezTo>
                    <a:pt x="668" y="749"/>
                    <a:pt x="647" y="788"/>
                    <a:pt x="576" y="803"/>
                  </a:cubicBezTo>
                  <a:cubicBezTo>
                    <a:pt x="521" y="814"/>
                    <a:pt x="465" y="784"/>
                    <a:pt x="465" y="784"/>
                  </a:cubicBezTo>
                  <a:cubicBezTo>
                    <a:pt x="465" y="784"/>
                    <a:pt x="437" y="823"/>
                    <a:pt x="346" y="816"/>
                  </a:cubicBezTo>
                  <a:cubicBezTo>
                    <a:pt x="276" y="810"/>
                    <a:pt x="260" y="758"/>
                    <a:pt x="260" y="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177150" y="3211142"/>
              <a:ext cx="368314" cy="170560"/>
            </a:xfrm>
            <a:custGeom>
              <a:avLst/>
              <a:gdLst/>
              <a:ahLst/>
              <a:cxnLst/>
              <a:rect l="l" t="t" r="r" b="b"/>
              <a:pathLst>
                <a:path w="314" h="145" extrusionOk="0">
                  <a:moveTo>
                    <a:pt x="43" y="124"/>
                  </a:moveTo>
                  <a:cubicBezTo>
                    <a:pt x="60" y="131"/>
                    <a:pt x="75" y="126"/>
                    <a:pt x="87" y="115"/>
                  </a:cubicBezTo>
                  <a:cubicBezTo>
                    <a:pt x="89" y="118"/>
                    <a:pt x="91" y="121"/>
                    <a:pt x="94" y="124"/>
                  </a:cubicBezTo>
                  <a:cubicBezTo>
                    <a:pt x="109" y="141"/>
                    <a:pt x="134" y="145"/>
                    <a:pt x="155" y="138"/>
                  </a:cubicBezTo>
                  <a:cubicBezTo>
                    <a:pt x="168" y="134"/>
                    <a:pt x="179" y="126"/>
                    <a:pt x="188" y="116"/>
                  </a:cubicBezTo>
                  <a:cubicBezTo>
                    <a:pt x="199" y="127"/>
                    <a:pt x="215" y="132"/>
                    <a:pt x="232" y="131"/>
                  </a:cubicBezTo>
                  <a:cubicBezTo>
                    <a:pt x="255" y="129"/>
                    <a:pt x="276" y="115"/>
                    <a:pt x="290" y="96"/>
                  </a:cubicBezTo>
                  <a:cubicBezTo>
                    <a:pt x="306" y="76"/>
                    <a:pt x="314" y="50"/>
                    <a:pt x="308" y="25"/>
                  </a:cubicBezTo>
                  <a:cubicBezTo>
                    <a:pt x="306" y="18"/>
                    <a:pt x="295" y="21"/>
                    <a:pt x="297" y="28"/>
                  </a:cubicBezTo>
                  <a:cubicBezTo>
                    <a:pt x="306" y="66"/>
                    <a:pt x="276" y="111"/>
                    <a:pt x="238" y="119"/>
                  </a:cubicBezTo>
                  <a:cubicBezTo>
                    <a:pt x="223" y="122"/>
                    <a:pt x="206" y="118"/>
                    <a:pt x="195" y="107"/>
                  </a:cubicBezTo>
                  <a:cubicBezTo>
                    <a:pt x="199" y="101"/>
                    <a:pt x="203" y="94"/>
                    <a:pt x="206" y="88"/>
                  </a:cubicBezTo>
                  <a:cubicBezTo>
                    <a:pt x="217" y="63"/>
                    <a:pt x="220" y="33"/>
                    <a:pt x="205" y="10"/>
                  </a:cubicBezTo>
                  <a:cubicBezTo>
                    <a:pt x="202" y="6"/>
                    <a:pt x="198" y="6"/>
                    <a:pt x="196" y="8"/>
                  </a:cubicBezTo>
                  <a:cubicBezTo>
                    <a:pt x="170" y="32"/>
                    <a:pt x="162" y="77"/>
                    <a:pt x="181" y="107"/>
                  </a:cubicBezTo>
                  <a:cubicBezTo>
                    <a:pt x="175" y="114"/>
                    <a:pt x="167" y="120"/>
                    <a:pt x="159" y="124"/>
                  </a:cubicBezTo>
                  <a:cubicBezTo>
                    <a:pt x="142" y="133"/>
                    <a:pt x="120" y="133"/>
                    <a:pt x="105" y="120"/>
                  </a:cubicBezTo>
                  <a:cubicBezTo>
                    <a:pt x="101" y="116"/>
                    <a:pt x="98" y="111"/>
                    <a:pt x="96" y="106"/>
                  </a:cubicBezTo>
                  <a:cubicBezTo>
                    <a:pt x="106" y="94"/>
                    <a:pt x="114" y="78"/>
                    <a:pt x="118" y="66"/>
                  </a:cubicBezTo>
                  <a:cubicBezTo>
                    <a:pt x="123" y="47"/>
                    <a:pt x="124" y="25"/>
                    <a:pt x="111" y="8"/>
                  </a:cubicBezTo>
                  <a:cubicBezTo>
                    <a:pt x="109" y="6"/>
                    <a:pt x="105" y="7"/>
                    <a:pt x="103" y="8"/>
                  </a:cubicBezTo>
                  <a:cubicBezTo>
                    <a:pt x="79" y="31"/>
                    <a:pt x="70" y="72"/>
                    <a:pt x="82" y="104"/>
                  </a:cubicBezTo>
                  <a:cubicBezTo>
                    <a:pt x="74" y="112"/>
                    <a:pt x="63" y="118"/>
                    <a:pt x="52" y="115"/>
                  </a:cubicBezTo>
                  <a:cubicBezTo>
                    <a:pt x="34" y="110"/>
                    <a:pt x="26" y="91"/>
                    <a:pt x="25" y="74"/>
                  </a:cubicBezTo>
                  <a:cubicBezTo>
                    <a:pt x="23" y="53"/>
                    <a:pt x="28" y="30"/>
                    <a:pt x="40" y="12"/>
                  </a:cubicBezTo>
                  <a:cubicBezTo>
                    <a:pt x="45" y="6"/>
                    <a:pt x="35" y="0"/>
                    <a:pt x="30" y="6"/>
                  </a:cubicBezTo>
                  <a:cubicBezTo>
                    <a:pt x="8" y="38"/>
                    <a:pt x="0" y="104"/>
                    <a:pt x="43" y="124"/>
                  </a:cubicBezTo>
                  <a:close/>
                  <a:moveTo>
                    <a:pt x="182" y="64"/>
                  </a:moveTo>
                  <a:cubicBezTo>
                    <a:pt x="183" y="49"/>
                    <a:pt x="189" y="34"/>
                    <a:pt x="198" y="22"/>
                  </a:cubicBezTo>
                  <a:cubicBezTo>
                    <a:pt x="206" y="38"/>
                    <a:pt x="204" y="58"/>
                    <a:pt x="199" y="75"/>
                  </a:cubicBezTo>
                  <a:cubicBezTo>
                    <a:pt x="196" y="82"/>
                    <a:pt x="193" y="90"/>
                    <a:pt x="188" y="97"/>
                  </a:cubicBezTo>
                  <a:cubicBezTo>
                    <a:pt x="183" y="87"/>
                    <a:pt x="182" y="75"/>
                    <a:pt x="182" y="64"/>
                  </a:cubicBezTo>
                  <a:close/>
                  <a:moveTo>
                    <a:pt x="106" y="22"/>
                  </a:moveTo>
                  <a:cubicBezTo>
                    <a:pt x="112" y="32"/>
                    <a:pt x="111" y="46"/>
                    <a:pt x="108" y="57"/>
                  </a:cubicBezTo>
                  <a:cubicBezTo>
                    <a:pt x="105" y="70"/>
                    <a:pt x="99" y="83"/>
                    <a:pt x="91" y="94"/>
                  </a:cubicBezTo>
                  <a:cubicBezTo>
                    <a:pt x="89" y="87"/>
                    <a:pt x="89" y="79"/>
                    <a:pt x="89" y="72"/>
                  </a:cubicBezTo>
                  <a:cubicBezTo>
                    <a:pt x="89" y="54"/>
                    <a:pt x="95" y="35"/>
                    <a:pt x="106" y="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-55209" y="3413156"/>
              <a:ext cx="881482" cy="215054"/>
            </a:xfrm>
            <a:custGeom>
              <a:avLst/>
              <a:gdLst/>
              <a:ahLst/>
              <a:cxnLst/>
              <a:rect l="l" t="t" r="r" b="b"/>
              <a:pathLst>
                <a:path w="751" h="183" extrusionOk="0">
                  <a:moveTo>
                    <a:pt x="749" y="52"/>
                  </a:moveTo>
                  <a:cubicBezTo>
                    <a:pt x="748" y="45"/>
                    <a:pt x="737" y="45"/>
                    <a:pt x="737" y="52"/>
                  </a:cubicBezTo>
                  <a:cubicBezTo>
                    <a:pt x="740" y="74"/>
                    <a:pt x="739" y="99"/>
                    <a:pt x="727" y="118"/>
                  </a:cubicBezTo>
                  <a:cubicBezTo>
                    <a:pt x="718" y="130"/>
                    <a:pt x="705" y="137"/>
                    <a:pt x="691" y="138"/>
                  </a:cubicBezTo>
                  <a:cubicBezTo>
                    <a:pt x="671" y="138"/>
                    <a:pt x="652" y="129"/>
                    <a:pt x="638" y="115"/>
                  </a:cubicBezTo>
                  <a:cubicBezTo>
                    <a:pt x="641" y="109"/>
                    <a:pt x="643" y="104"/>
                    <a:pt x="644" y="98"/>
                  </a:cubicBezTo>
                  <a:cubicBezTo>
                    <a:pt x="651" y="70"/>
                    <a:pt x="650" y="36"/>
                    <a:pt x="631" y="14"/>
                  </a:cubicBezTo>
                  <a:cubicBezTo>
                    <a:pt x="628" y="11"/>
                    <a:pt x="624" y="12"/>
                    <a:pt x="622" y="15"/>
                  </a:cubicBezTo>
                  <a:cubicBezTo>
                    <a:pt x="610" y="35"/>
                    <a:pt x="603" y="57"/>
                    <a:pt x="607" y="81"/>
                  </a:cubicBezTo>
                  <a:cubicBezTo>
                    <a:pt x="610" y="94"/>
                    <a:pt x="616" y="107"/>
                    <a:pt x="625" y="117"/>
                  </a:cubicBezTo>
                  <a:cubicBezTo>
                    <a:pt x="619" y="128"/>
                    <a:pt x="611" y="137"/>
                    <a:pt x="600" y="142"/>
                  </a:cubicBezTo>
                  <a:cubicBezTo>
                    <a:pt x="583" y="152"/>
                    <a:pt x="561" y="147"/>
                    <a:pt x="547" y="134"/>
                  </a:cubicBezTo>
                  <a:cubicBezTo>
                    <a:pt x="539" y="126"/>
                    <a:pt x="534" y="116"/>
                    <a:pt x="530" y="106"/>
                  </a:cubicBezTo>
                  <a:cubicBezTo>
                    <a:pt x="531" y="105"/>
                    <a:pt x="531" y="103"/>
                    <a:pt x="532" y="102"/>
                  </a:cubicBezTo>
                  <a:cubicBezTo>
                    <a:pt x="543" y="72"/>
                    <a:pt x="545" y="36"/>
                    <a:pt x="533" y="6"/>
                  </a:cubicBezTo>
                  <a:cubicBezTo>
                    <a:pt x="531" y="2"/>
                    <a:pt x="525" y="0"/>
                    <a:pt x="523" y="5"/>
                  </a:cubicBezTo>
                  <a:cubicBezTo>
                    <a:pt x="511" y="24"/>
                    <a:pt x="509" y="49"/>
                    <a:pt x="511" y="71"/>
                  </a:cubicBezTo>
                  <a:cubicBezTo>
                    <a:pt x="512" y="82"/>
                    <a:pt x="514" y="94"/>
                    <a:pt x="518" y="106"/>
                  </a:cubicBezTo>
                  <a:cubicBezTo>
                    <a:pt x="510" y="124"/>
                    <a:pt x="499" y="140"/>
                    <a:pt x="484" y="152"/>
                  </a:cubicBezTo>
                  <a:cubicBezTo>
                    <a:pt x="465" y="166"/>
                    <a:pt x="438" y="173"/>
                    <a:pt x="416" y="163"/>
                  </a:cubicBezTo>
                  <a:cubicBezTo>
                    <a:pt x="397" y="154"/>
                    <a:pt x="386" y="136"/>
                    <a:pt x="381" y="116"/>
                  </a:cubicBezTo>
                  <a:cubicBezTo>
                    <a:pt x="396" y="91"/>
                    <a:pt x="401" y="60"/>
                    <a:pt x="389" y="32"/>
                  </a:cubicBezTo>
                  <a:cubicBezTo>
                    <a:pt x="387" y="28"/>
                    <a:pt x="381" y="29"/>
                    <a:pt x="379" y="32"/>
                  </a:cubicBezTo>
                  <a:cubicBezTo>
                    <a:pt x="366" y="54"/>
                    <a:pt x="363" y="81"/>
                    <a:pt x="367" y="106"/>
                  </a:cubicBezTo>
                  <a:cubicBezTo>
                    <a:pt x="367" y="109"/>
                    <a:pt x="368" y="112"/>
                    <a:pt x="368" y="115"/>
                  </a:cubicBezTo>
                  <a:cubicBezTo>
                    <a:pt x="356" y="135"/>
                    <a:pt x="337" y="150"/>
                    <a:pt x="317" y="158"/>
                  </a:cubicBezTo>
                  <a:cubicBezTo>
                    <a:pt x="298" y="165"/>
                    <a:pt x="277" y="166"/>
                    <a:pt x="262" y="151"/>
                  </a:cubicBezTo>
                  <a:cubicBezTo>
                    <a:pt x="255" y="144"/>
                    <a:pt x="251" y="136"/>
                    <a:pt x="248" y="126"/>
                  </a:cubicBezTo>
                  <a:cubicBezTo>
                    <a:pt x="249" y="124"/>
                    <a:pt x="251" y="122"/>
                    <a:pt x="252" y="120"/>
                  </a:cubicBezTo>
                  <a:cubicBezTo>
                    <a:pt x="267" y="95"/>
                    <a:pt x="279" y="59"/>
                    <a:pt x="262" y="32"/>
                  </a:cubicBezTo>
                  <a:cubicBezTo>
                    <a:pt x="260" y="28"/>
                    <a:pt x="255" y="29"/>
                    <a:pt x="252" y="32"/>
                  </a:cubicBezTo>
                  <a:cubicBezTo>
                    <a:pt x="239" y="50"/>
                    <a:pt x="233" y="73"/>
                    <a:pt x="232" y="95"/>
                  </a:cubicBezTo>
                  <a:cubicBezTo>
                    <a:pt x="232" y="105"/>
                    <a:pt x="233" y="115"/>
                    <a:pt x="236" y="124"/>
                  </a:cubicBezTo>
                  <a:cubicBezTo>
                    <a:pt x="225" y="140"/>
                    <a:pt x="211" y="153"/>
                    <a:pt x="193" y="161"/>
                  </a:cubicBezTo>
                  <a:cubicBezTo>
                    <a:pt x="174" y="170"/>
                    <a:pt x="152" y="166"/>
                    <a:pt x="138" y="151"/>
                  </a:cubicBezTo>
                  <a:cubicBezTo>
                    <a:pt x="132" y="145"/>
                    <a:pt x="128" y="138"/>
                    <a:pt x="125" y="131"/>
                  </a:cubicBezTo>
                  <a:cubicBezTo>
                    <a:pt x="132" y="122"/>
                    <a:pt x="138" y="112"/>
                    <a:pt x="144" y="102"/>
                  </a:cubicBezTo>
                  <a:cubicBezTo>
                    <a:pt x="155" y="80"/>
                    <a:pt x="163" y="49"/>
                    <a:pt x="145" y="27"/>
                  </a:cubicBezTo>
                  <a:cubicBezTo>
                    <a:pt x="143" y="25"/>
                    <a:pt x="140" y="25"/>
                    <a:pt x="138" y="27"/>
                  </a:cubicBezTo>
                  <a:cubicBezTo>
                    <a:pt x="104" y="45"/>
                    <a:pt x="99" y="93"/>
                    <a:pt x="112" y="129"/>
                  </a:cubicBezTo>
                  <a:cubicBezTo>
                    <a:pt x="105" y="135"/>
                    <a:pt x="99" y="141"/>
                    <a:pt x="91" y="147"/>
                  </a:cubicBezTo>
                  <a:cubicBezTo>
                    <a:pt x="75" y="158"/>
                    <a:pt x="54" y="165"/>
                    <a:pt x="36" y="153"/>
                  </a:cubicBezTo>
                  <a:cubicBezTo>
                    <a:pt x="18" y="143"/>
                    <a:pt x="12" y="120"/>
                    <a:pt x="12" y="101"/>
                  </a:cubicBezTo>
                  <a:cubicBezTo>
                    <a:pt x="11" y="77"/>
                    <a:pt x="16" y="51"/>
                    <a:pt x="30" y="31"/>
                  </a:cubicBezTo>
                  <a:cubicBezTo>
                    <a:pt x="34" y="25"/>
                    <a:pt x="24" y="19"/>
                    <a:pt x="20" y="25"/>
                  </a:cubicBezTo>
                  <a:cubicBezTo>
                    <a:pt x="6" y="45"/>
                    <a:pt x="0" y="71"/>
                    <a:pt x="0" y="95"/>
                  </a:cubicBezTo>
                  <a:cubicBezTo>
                    <a:pt x="0" y="118"/>
                    <a:pt x="6" y="144"/>
                    <a:pt x="25" y="160"/>
                  </a:cubicBezTo>
                  <a:cubicBezTo>
                    <a:pt x="44" y="175"/>
                    <a:pt x="69" y="173"/>
                    <a:pt x="90" y="161"/>
                  </a:cubicBezTo>
                  <a:cubicBezTo>
                    <a:pt x="100" y="155"/>
                    <a:pt x="108" y="148"/>
                    <a:pt x="116" y="140"/>
                  </a:cubicBezTo>
                  <a:cubicBezTo>
                    <a:pt x="119" y="145"/>
                    <a:pt x="121" y="149"/>
                    <a:pt x="124" y="153"/>
                  </a:cubicBezTo>
                  <a:cubicBezTo>
                    <a:pt x="139" y="172"/>
                    <a:pt x="163" y="182"/>
                    <a:pt x="187" y="175"/>
                  </a:cubicBezTo>
                  <a:cubicBezTo>
                    <a:pt x="208" y="170"/>
                    <a:pt x="226" y="155"/>
                    <a:pt x="240" y="137"/>
                  </a:cubicBezTo>
                  <a:cubicBezTo>
                    <a:pt x="243" y="144"/>
                    <a:pt x="247" y="151"/>
                    <a:pt x="251" y="156"/>
                  </a:cubicBezTo>
                  <a:cubicBezTo>
                    <a:pt x="267" y="174"/>
                    <a:pt x="290" y="177"/>
                    <a:pt x="312" y="172"/>
                  </a:cubicBezTo>
                  <a:cubicBezTo>
                    <a:pt x="336" y="165"/>
                    <a:pt x="357" y="149"/>
                    <a:pt x="373" y="129"/>
                  </a:cubicBezTo>
                  <a:cubicBezTo>
                    <a:pt x="379" y="145"/>
                    <a:pt x="389" y="159"/>
                    <a:pt x="403" y="169"/>
                  </a:cubicBezTo>
                  <a:cubicBezTo>
                    <a:pt x="426" y="183"/>
                    <a:pt x="456" y="181"/>
                    <a:pt x="479" y="168"/>
                  </a:cubicBezTo>
                  <a:cubicBezTo>
                    <a:pt x="499" y="158"/>
                    <a:pt x="514" y="140"/>
                    <a:pt x="524" y="120"/>
                  </a:cubicBezTo>
                  <a:cubicBezTo>
                    <a:pt x="527" y="126"/>
                    <a:pt x="531" y="133"/>
                    <a:pt x="536" y="138"/>
                  </a:cubicBezTo>
                  <a:cubicBezTo>
                    <a:pt x="552" y="156"/>
                    <a:pt x="576" y="163"/>
                    <a:pt x="598" y="156"/>
                  </a:cubicBezTo>
                  <a:cubicBezTo>
                    <a:pt x="613" y="151"/>
                    <a:pt x="625" y="139"/>
                    <a:pt x="633" y="126"/>
                  </a:cubicBezTo>
                  <a:cubicBezTo>
                    <a:pt x="634" y="127"/>
                    <a:pt x="635" y="128"/>
                    <a:pt x="636" y="129"/>
                  </a:cubicBezTo>
                  <a:cubicBezTo>
                    <a:pt x="662" y="151"/>
                    <a:pt x="706" y="160"/>
                    <a:pt x="731" y="131"/>
                  </a:cubicBezTo>
                  <a:cubicBezTo>
                    <a:pt x="750" y="109"/>
                    <a:pt x="751" y="79"/>
                    <a:pt x="749" y="52"/>
                  </a:cubicBezTo>
                  <a:close/>
                  <a:moveTo>
                    <a:pt x="117" y="93"/>
                  </a:moveTo>
                  <a:cubicBezTo>
                    <a:pt x="117" y="73"/>
                    <a:pt x="123" y="51"/>
                    <a:pt x="140" y="39"/>
                  </a:cubicBezTo>
                  <a:cubicBezTo>
                    <a:pt x="149" y="55"/>
                    <a:pt x="143" y="76"/>
                    <a:pt x="136" y="91"/>
                  </a:cubicBezTo>
                  <a:cubicBezTo>
                    <a:pt x="132" y="101"/>
                    <a:pt x="127" y="110"/>
                    <a:pt x="120" y="118"/>
                  </a:cubicBezTo>
                  <a:cubicBezTo>
                    <a:pt x="118" y="110"/>
                    <a:pt x="117" y="102"/>
                    <a:pt x="117" y="93"/>
                  </a:cubicBezTo>
                  <a:close/>
                  <a:moveTo>
                    <a:pt x="244" y="101"/>
                  </a:moveTo>
                  <a:cubicBezTo>
                    <a:pt x="243" y="82"/>
                    <a:pt x="247" y="63"/>
                    <a:pt x="256" y="47"/>
                  </a:cubicBezTo>
                  <a:cubicBezTo>
                    <a:pt x="263" y="66"/>
                    <a:pt x="256" y="88"/>
                    <a:pt x="247" y="105"/>
                  </a:cubicBezTo>
                  <a:cubicBezTo>
                    <a:pt x="246" y="107"/>
                    <a:pt x="245" y="108"/>
                    <a:pt x="245" y="110"/>
                  </a:cubicBezTo>
                  <a:cubicBezTo>
                    <a:pt x="244" y="107"/>
                    <a:pt x="244" y="104"/>
                    <a:pt x="244" y="101"/>
                  </a:cubicBezTo>
                  <a:close/>
                  <a:moveTo>
                    <a:pt x="383" y="50"/>
                  </a:moveTo>
                  <a:cubicBezTo>
                    <a:pt x="386" y="66"/>
                    <a:pt x="384" y="83"/>
                    <a:pt x="377" y="99"/>
                  </a:cubicBezTo>
                  <a:cubicBezTo>
                    <a:pt x="375" y="82"/>
                    <a:pt x="377" y="65"/>
                    <a:pt x="383" y="50"/>
                  </a:cubicBezTo>
                  <a:close/>
                  <a:moveTo>
                    <a:pt x="523" y="77"/>
                  </a:moveTo>
                  <a:cubicBezTo>
                    <a:pt x="521" y="60"/>
                    <a:pt x="521" y="40"/>
                    <a:pt x="527" y="23"/>
                  </a:cubicBezTo>
                  <a:cubicBezTo>
                    <a:pt x="531" y="44"/>
                    <a:pt x="530" y="66"/>
                    <a:pt x="525" y="86"/>
                  </a:cubicBezTo>
                  <a:cubicBezTo>
                    <a:pt x="525" y="86"/>
                    <a:pt x="525" y="86"/>
                    <a:pt x="525" y="86"/>
                  </a:cubicBezTo>
                  <a:cubicBezTo>
                    <a:pt x="524" y="83"/>
                    <a:pt x="523" y="80"/>
                    <a:pt x="523" y="77"/>
                  </a:cubicBezTo>
                  <a:close/>
                  <a:moveTo>
                    <a:pt x="620" y="85"/>
                  </a:moveTo>
                  <a:cubicBezTo>
                    <a:pt x="614" y="65"/>
                    <a:pt x="618" y="46"/>
                    <a:pt x="627" y="28"/>
                  </a:cubicBezTo>
                  <a:cubicBezTo>
                    <a:pt x="638" y="45"/>
                    <a:pt x="638" y="67"/>
                    <a:pt x="635" y="86"/>
                  </a:cubicBezTo>
                  <a:cubicBezTo>
                    <a:pt x="634" y="92"/>
                    <a:pt x="632" y="99"/>
                    <a:pt x="630" y="105"/>
                  </a:cubicBezTo>
                  <a:cubicBezTo>
                    <a:pt x="625" y="99"/>
                    <a:pt x="622" y="92"/>
                    <a:pt x="620" y="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21914" y="3694944"/>
              <a:ext cx="702021" cy="176493"/>
            </a:xfrm>
            <a:custGeom>
              <a:avLst/>
              <a:gdLst/>
              <a:ahLst/>
              <a:cxnLst/>
              <a:rect l="l" t="t" r="r" b="b"/>
              <a:pathLst>
                <a:path w="598" h="150" extrusionOk="0">
                  <a:moveTo>
                    <a:pt x="586" y="8"/>
                  </a:moveTo>
                  <a:cubicBezTo>
                    <a:pt x="580" y="43"/>
                    <a:pt x="562" y="86"/>
                    <a:pt x="522" y="88"/>
                  </a:cubicBezTo>
                  <a:cubicBezTo>
                    <a:pt x="504" y="89"/>
                    <a:pt x="485" y="81"/>
                    <a:pt x="473" y="68"/>
                  </a:cubicBezTo>
                  <a:cubicBezTo>
                    <a:pt x="480" y="49"/>
                    <a:pt x="487" y="23"/>
                    <a:pt x="477" y="3"/>
                  </a:cubicBezTo>
                  <a:cubicBezTo>
                    <a:pt x="475" y="0"/>
                    <a:pt x="470" y="0"/>
                    <a:pt x="468" y="2"/>
                  </a:cubicBezTo>
                  <a:cubicBezTo>
                    <a:pt x="456" y="13"/>
                    <a:pt x="448" y="29"/>
                    <a:pt x="450" y="45"/>
                  </a:cubicBezTo>
                  <a:cubicBezTo>
                    <a:pt x="451" y="54"/>
                    <a:pt x="455" y="63"/>
                    <a:pt x="460" y="70"/>
                  </a:cubicBezTo>
                  <a:cubicBezTo>
                    <a:pt x="454" y="84"/>
                    <a:pt x="445" y="98"/>
                    <a:pt x="435" y="109"/>
                  </a:cubicBezTo>
                  <a:cubicBezTo>
                    <a:pt x="424" y="120"/>
                    <a:pt x="407" y="126"/>
                    <a:pt x="392" y="119"/>
                  </a:cubicBezTo>
                  <a:cubicBezTo>
                    <a:pt x="383" y="116"/>
                    <a:pt x="377" y="108"/>
                    <a:pt x="374" y="99"/>
                  </a:cubicBezTo>
                  <a:cubicBezTo>
                    <a:pt x="386" y="80"/>
                    <a:pt x="393" y="57"/>
                    <a:pt x="385" y="36"/>
                  </a:cubicBezTo>
                  <a:cubicBezTo>
                    <a:pt x="383" y="31"/>
                    <a:pt x="379" y="30"/>
                    <a:pt x="375" y="33"/>
                  </a:cubicBezTo>
                  <a:cubicBezTo>
                    <a:pt x="357" y="47"/>
                    <a:pt x="353" y="75"/>
                    <a:pt x="361" y="98"/>
                  </a:cubicBezTo>
                  <a:cubicBezTo>
                    <a:pt x="360" y="99"/>
                    <a:pt x="359" y="99"/>
                    <a:pt x="359" y="100"/>
                  </a:cubicBezTo>
                  <a:cubicBezTo>
                    <a:pt x="344" y="117"/>
                    <a:pt x="324" y="132"/>
                    <a:pt x="301" y="134"/>
                  </a:cubicBezTo>
                  <a:cubicBezTo>
                    <a:pt x="273" y="137"/>
                    <a:pt x="248" y="116"/>
                    <a:pt x="237" y="91"/>
                  </a:cubicBezTo>
                  <a:cubicBezTo>
                    <a:pt x="250" y="72"/>
                    <a:pt x="263" y="46"/>
                    <a:pt x="255" y="22"/>
                  </a:cubicBezTo>
                  <a:cubicBezTo>
                    <a:pt x="254" y="18"/>
                    <a:pt x="250" y="17"/>
                    <a:pt x="247" y="18"/>
                  </a:cubicBezTo>
                  <a:cubicBezTo>
                    <a:pt x="229" y="26"/>
                    <a:pt x="219" y="44"/>
                    <a:pt x="219" y="63"/>
                  </a:cubicBezTo>
                  <a:cubicBezTo>
                    <a:pt x="219" y="72"/>
                    <a:pt x="221" y="81"/>
                    <a:pt x="224" y="90"/>
                  </a:cubicBezTo>
                  <a:cubicBezTo>
                    <a:pt x="213" y="105"/>
                    <a:pt x="200" y="118"/>
                    <a:pt x="184" y="127"/>
                  </a:cubicBezTo>
                  <a:cubicBezTo>
                    <a:pt x="168" y="136"/>
                    <a:pt x="149" y="138"/>
                    <a:pt x="132" y="129"/>
                  </a:cubicBezTo>
                  <a:cubicBezTo>
                    <a:pt x="118" y="120"/>
                    <a:pt x="109" y="105"/>
                    <a:pt x="106" y="89"/>
                  </a:cubicBezTo>
                  <a:cubicBezTo>
                    <a:pt x="112" y="82"/>
                    <a:pt x="117" y="74"/>
                    <a:pt x="120" y="65"/>
                  </a:cubicBezTo>
                  <a:cubicBezTo>
                    <a:pt x="127" y="50"/>
                    <a:pt x="126" y="31"/>
                    <a:pt x="113" y="19"/>
                  </a:cubicBezTo>
                  <a:cubicBezTo>
                    <a:pt x="111" y="17"/>
                    <a:pt x="106" y="17"/>
                    <a:pt x="104" y="20"/>
                  </a:cubicBezTo>
                  <a:cubicBezTo>
                    <a:pt x="93" y="39"/>
                    <a:pt x="89" y="63"/>
                    <a:pt x="93" y="85"/>
                  </a:cubicBezTo>
                  <a:cubicBezTo>
                    <a:pt x="91" y="87"/>
                    <a:pt x="89" y="89"/>
                    <a:pt x="87" y="91"/>
                  </a:cubicBezTo>
                  <a:cubicBezTo>
                    <a:pt x="77" y="99"/>
                    <a:pt x="63" y="105"/>
                    <a:pt x="50" y="103"/>
                  </a:cubicBezTo>
                  <a:cubicBezTo>
                    <a:pt x="35" y="101"/>
                    <a:pt x="21" y="89"/>
                    <a:pt x="17" y="75"/>
                  </a:cubicBezTo>
                  <a:cubicBezTo>
                    <a:pt x="10" y="55"/>
                    <a:pt x="16" y="31"/>
                    <a:pt x="25" y="13"/>
                  </a:cubicBezTo>
                  <a:cubicBezTo>
                    <a:pt x="28" y="6"/>
                    <a:pt x="19" y="0"/>
                    <a:pt x="15" y="7"/>
                  </a:cubicBezTo>
                  <a:cubicBezTo>
                    <a:pt x="6" y="26"/>
                    <a:pt x="0" y="50"/>
                    <a:pt x="4" y="72"/>
                  </a:cubicBezTo>
                  <a:cubicBezTo>
                    <a:pt x="8" y="91"/>
                    <a:pt x="23" y="108"/>
                    <a:pt x="42" y="113"/>
                  </a:cubicBezTo>
                  <a:cubicBezTo>
                    <a:pt x="61" y="119"/>
                    <a:pt x="81" y="111"/>
                    <a:pt x="96" y="98"/>
                  </a:cubicBezTo>
                  <a:cubicBezTo>
                    <a:pt x="101" y="113"/>
                    <a:pt x="109" y="125"/>
                    <a:pt x="121" y="134"/>
                  </a:cubicBezTo>
                  <a:cubicBezTo>
                    <a:pt x="138" y="147"/>
                    <a:pt x="161" y="150"/>
                    <a:pt x="181" y="141"/>
                  </a:cubicBezTo>
                  <a:cubicBezTo>
                    <a:pt x="200" y="133"/>
                    <a:pt x="216" y="118"/>
                    <a:pt x="229" y="101"/>
                  </a:cubicBezTo>
                  <a:cubicBezTo>
                    <a:pt x="233" y="107"/>
                    <a:pt x="236" y="113"/>
                    <a:pt x="241" y="118"/>
                  </a:cubicBezTo>
                  <a:cubicBezTo>
                    <a:pt x="254" y="134"/>
                    <a:pt x="273" y="145"/>
                    <a:pt x="294" y="146"/>
                  </a:cubicBezTo>
                  <a:cubicBezTo>
                    <a:pt x="319" y="146"/>
                    <a:pt x="343" y="133"/>
                    <a:pt x="361" y="115"/>
                  </a:cubicBezTo>
                  <a:cubicBezTo>
                    <a:pt x="363" y="113"/>
                    <a:pt x="364" y="111"/>
                    <a:pt x="366" y="109"/>
                  </a:cubicBezTo>
                  <a:cubicBezTo>
                    <a:pt x="370" y="116"/>
                    <a:pt x="375" y="122"/>
                    <a:pt x="382" y="127"/>
                  </a:cubicBezTo>
                  <a:cubicBezTo>
                    <a:pt x="397" y="137"/>
                    <a:pt x="420" y="135"/>
                    <a:pt x="434" y="124"/>
                  </a:cubicBezTo>
                  <a:cubicBezTo>
                    <a:pt x="449" y="113"/>
                    <a:pt x="460" y="96"/>
                    <a:pt x="468" y="79"/>
                  </a:cubicBezTo>
                  <a:cubicBezTo>
                    <a:pt x="469" y="80"/>
                    <a:pt x="470" y="81"/>
                    <a:pt x="472" y="82"/>
                  </a:cubicBezTo>
                  <a:cubicBezTo>
                    <a:pt x="498" y="104"/>
                    <a:pt x="536" y="105"/>
                    <a:pt x="563" y="83"/>
                  </a:cubicBezTo>
                  <a:cubicBezTo>
                    <a:pt x="584" y="65"/>
                    <a:pt x="593" y="37"/>
                    <a:pt x="597" y="11"/>
                  </a:cubicBezTo>
                  <a:cubicBezTo>
                    <a:pt x="598" y="4"/>
                    <a:pt x="587" y="1"/>
                    <a:pt x="586" y="8"/>
                  </a:cubicBezTo>
                  <a:close/>
                  <a:moveTo>
                    <a:pt x="110" y="34"/>
                  </a:moveTo>
                  <a:cubicBezTo>
                    <a:pt x="117" y="46"/>
                    <a:pt x="112" y="61"/>
                    <a:pt x="103" y="73"/>
                  </a:cubicBezTo>
                  <a:cubicBezTo>
                    <a:pt x="103" y="60"/>
                    <a:pt x="105" y="46"/>
                    <a:pt x="110" y="34"/>
                  </a:cubicBezTo>
                  <a:close/>
                  <a:moveTo>
                    <a:pt x="246" y="32"/>
                  </a:moveTo>
                  <a:cubicBezTo>
                    <a:pt x="247" y="48"/>
                    <a:pt x="240" y="64"/>
                    <a:pt x="232" y="78"/>
                  </a:cubicBezTo>
                  <a:cubicBezTo>
                    <a:pt x="232" y="75"/>
                    <a:pt x="231" y="73"/>
                    <a:pt x="231" y="71"/>
                  </a:cubicBezTo>
                  <a:cubicBezTo>
                    <a:pt x="229" y="55"/>
                    <a:pt x="234" y="41"/>
                    <a:pt x="246" y="32"/>
                  </a:cubicBezTo>
                  <a:close/>
                  <a:moveTo>
                    <a:pt x="377" y="49"/>
                  </a:moveTo>
                  <a:cubicBezTo>
                    <a:pt x="378" y="61"/>
                    <a:pt x="375" y="73"/>
                    <a:pt x="370" y="84"/>
                  </a:cubicBezTo>
                  <a:cubicBezTo>
                    <a:pt x="368" y="72"/>
                    <a:pt x="370" y="59"/>
                    <a:pt x="377" y="49"/>
                  </a:cubicBezTo>
                  <a:close/>
                  <a:moveTo>
                    <a:pt x="463" y="30"/>
                  </a:moveTo>
                  <a:cubicBezTo>
                    <a:pt x="464" y="26"/>
                    <a:pt x="467" y="21"/>
                    <a:pt x="470" y="17"/>
                  </a:cubicBezTo>
                  <a:cubicBezTo>
                    <a:pt x="473" y="30"/>
                    <a:pt x="469" y="45"/>
                    <a:pt x="465" y="57"/>
                  </a:cubicBezTo>
                  <a:cubicBezTo>
                    <a:pt x="464" y="54"/>
                    <a:pt x="463" y="52"/>
                    <a:pt x="462" y="49"/>
                  </a:cubicBezTo>
                  <a:cubicBezTo>
                    <a:pt x="461" y="43"/>
                    <a:pt x="461" y="37"/>
                    <a:pt x="463" y="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147760" y="3584181"/>
              <a:ext cx="516621" cy="937539"/>
            </a:xfrm>
            <a:custGeom>
              <a:avLst/>
              <a:gdLst/>
              <a:ahLst/>
              <a:cxnLst/>
              <a:rect l="l" t="t" r="r" b="b"/>
              <a:pathLst>
                <a:path w="583" h="1058" extrusionOk="0">
                  <a:moveTo>
                    <a:pt x="583" y="241"/>
                  </a:moveTo>
                  <a:lnTo>
                    <a:pt x="511" y="203"/>
                  </a:lnTo>
                  <a:lnTo>
                    <a:pt x="395" y="299"/>
                  </a:lnTo>
                  <a:lnTo>
                    <a:pt x="371" y="0"/>
                  </a:lnTo>
                  <a:lnTo>
                    <a:pt x="166" y="0"/>
                  </a:lnTo>
                  <a:lnTo>
                    <a:pt x="149" y="186"/>
                  </a:lnTo>
                  <a:lnTo>
                    <a:pt x="57" y="109"/>
                  </a:lnTo>
                  <a:lnTo>
                    <a:pt x="0" y="140"/>
                  </a:lnTo>
                  <a:lnTo>
                    <a:pt x="138" y="324"/>
                  </a:lnTo>
                  <a:lnTo>
                    <a:pt x="73" y="1058"/>
                  </a:lnTo>
                  <a:lnTo>
                    <a:pt x="459" y="1058"/>
                  </a:lnTo>
                  <a:lnTo>
                    <a:pt x="410" y="471"/>
                  </a:lnTo>
                  <a:lnTo>
                    <a:pt x="583" y="2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1"/>
            <p:cNvGrpSpPr/>
            <p:nvPr/>
          </p:nvGrpSpPr>
          <p:grpSpPr>
            <a:xfrm>
              <a:off x="198270" y="3584181"/>
              <a:ext cx="432438" cy="937539"/>
              <a:chOff x="198270" y="3584181"/>
              <a:chExt cx="432438" cy="937539"/>
            </a:xfrm>
          </p:grpSpPr>
          <p:sp>
            <p:nvSpPr>
              <p:cNvPr id="689" name="Google Shape;689;p11"/>
              <p:cNvSpPr/>
              <p:nvPr/>
            </p:nvSpPr>
            <p:spPr>
              <a:xfrm>
                <a:off x="269161" y="3959905"/>
                <a:ext cx="147986" cy="320783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66" extrusionOk="0">
                    <a:moveTo>
                      <a:pt x="93" y="35"/>
                    </a:moveTo>
                    <a:cubicBezTo>
                      <a:pt x="86" y="32"/>
                      <a:pt x="78" y="37"/>
                      <a:pt x="70" y="49"/>
                    </a:cubicBezTo>
                    <a:cubicBezTo>
                      <a:pt x="62" y="60"/>
                      <a:pt x="53" y="95"/>
                      <a:pt x="49" y="133"/>
                    </a:cubicBezTo>
                    <a:cubicBezTo>
                      <a:pt x="44" y="177"/>
                      <a:pt x="47" y="210"/>
                      <a:pt x="55" y="222"/>
                    </a:cubicBezTo>
                    <a:cubicBezTo>
                      <a:pt x="59" y="227"/>
                      <a:pt x="64" y="228"/>
                      <a:pt x="69" y="226"/>
                    </a:cubicBezTo>
                    <a:cubicBezTo>
                      <a:pt x="99" y="216"/>
                      <a:pt x="99" y="137"/>
                      <a:pt x="93" y="106"/>
                    </a:cubicBezTo>
                    <a:cubicBezTo>
                      <a:pt x="91" y="93"/>
                      <a:pt x="89" y="86"/>
                      <a:pt x="85" y="86"/>
                    </a:cubicBezTo>
                    <a:cubicBezTo>
                      <a:pt x="66" y="86"/>
                      <a:pt x="63" y="165"/>
                      <a:pt x="62" y="174"/>
                    </a:cubicBezTo>
                    <a:cubicBezTo>
                      <a:pt x="65" y="175"/>
                      <a:pt x="65" y="175"/>
                      <a:pt x="65" y="175"/>
                    </a:cubicBezTo>
                    <a:cubicBezTo>
                      <a:pt x="66" y="151"/>
                      <a:pt x="71" y="89"/>
                      <a:pt x="85" y="89"/>
                    </a:cubicBezTo>
                    <a:cubicBezTo>
                      <a:pt x="86" y="89"/>
                      <a:pt x="89" y="92"/>
                      <a:pt x="91" y="106"/>
                    </a:cubicBezTo>
                    <a:cubicBezTo>
                      <a:pt x="97" y="143"/>
                      <a:pt x="95" y="215"/>
                      <a:pt x="68" y="224"/>
                    </a:cubicBezTo>
                    <a:cubicBezTo>
                      <a:pt x="64" y="226"/>
                      <a:pt x="60" y="224"/>
                      <a:pt x="57" y="220"/>
                    </a:cubicBezTo>
                    <a:cubicBezTo>
                      <a:pt x="39" y="195"/>
                      <a:pt x="55" y="73"/>
                      <a:pt x="72" y="50"/>
                    </a:cubicBezTo>
                    <a:cubicBezTo>
                      <a:pt x="79" y="39"/>
                      <a:pt x="86" y="35"/>
                      <a:pt x="92" y="37"/>
                    </a:cubicBezTo>
                    <a:cubicBezTo>
                      <a:pt x="111" y="43"/>
                      <a:pt x="120" y="108"/>
                      <a:pt x="120" y="127"/>
                    </a:cubicBezTo>
                    <a:cubicBezTo>
                      <a:pt x="120" y="163"/>
                      <a:pt x="108" y="262"/>
                      <a:pt x="69" y="264"/>
                    </a:cubicBezTo>
                    <a:cubicBezTo>
                      <a:pt x="55" y="265"/>
                      <a:pt x="44" y="259"/>
                      <a:pt x="36" y="247"/>
                    </a:cubicBezTo>
                    <a:cubicBezTo>
                      <a:pt x="2" y="192"/>
                      <a:pt x="38" y="31"/>
                      <a:pt x="54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36" y="30"/>
                      <a:pt x="0" y="193"/>
                      <a:pt x="34" y="248"/>
                    </a:cubicBezTo>
                    <a:cubicBezTo>
                      <a:pt x="42" y="260"/>
                      <a:pt x="53" y="266"/>
                      <a:pt x="67" y="266"/>
                    </a:cubicBezTo>
                    <a:cubicBezTo>
                      <a:pt x="68" y="266"/>
                      <a:pt x="68" y="266"/>
                      <a:pt x="69" y="266"/>
                    </a:cubicBezTo>
                    <a:cubicBezTo>
                      <a:pt x="113" y="264"/>
                      <a:pt x="123" y="154"/>
                      <a:pt x="123" y="127"/>
                    </a:cubicBezTo>
                    <a:cubicBezTo>
                      <a:pt x="123" y="113"/>
                      <a:pt x="115" y="41"/>
                      <a:pt x="93" y="35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350686" y="3584181"/>
                <a:ext cx="124060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103" h="778" extrusionOk="0">
                    <a:moveTo>
                      <a:pt x="46" y="637"/>
                    </a:moveTo>
                    <a:cubicBezTo>
                      <a:pt x="65" y="605"/>
                      <a:pt x="84" y="573"/>
                      <a:pt x="92" y="537"/>
                    </a:cubicBezTo>
                    <a:cubicBezTo>
                      <a:pt x="100" y="500"/>
                      <a:pt x="103" y="452"/>
                      <a:pt x="100" y="410"/>
                    </a:cubicBezTo>
                    <a:cubicBezTo>
                      <a:pt x="98" y="379"/>
                      <a:pt x="92" y="334"/>
                      <a:pt x="77" y="294"/>
                    </a:cubicBezTo>
                    <a:cubicBezTo>
                      <a:pt x="72" y="281"/>
                      <a:pt x="65" y="268"/>
                      <a:pt x="59" y="256"/>
                    </a:cubicBezTo>
                    <a:cubicBezTo>
                      <a:pt x="49" y="235"/>
                      <a:pt x="38" y="213"/>
                      <a:pt x="31" y="190"/>
                    </a:cubicBezTo>
                    <a:cubicBezTo>
                      <a:pt x="18" y="145"/>
                      <a:pt x="16" y="98"/>
                      <a:pt x="14" y="53"/>
                    </a:cubicBezTo>
                    <a:cubicBezTo>
                      <a:pt x="13" y="36"/>
                      <a:pt x="13" y="18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8"/>
                      <a:pt x="11" y="36"/>
                      <a:pt x="12" y="53"/>
                    </a:cubicBezTo>
                    <a:cubicBezTo>
                      <a:pt x="14" y="99"/>
                      <a:pt x="16" y="146"/>
                      <a:pt x="29" y="191"/>
                    </a:cubicBezTo>
                    <a:cubicBezTo>
                      <a:pt x="36" y="214"/>
                      <a:pt x="46" y="236"/>
                      <a:pt x="57" y="257"/>
                    </a:cubicBezTo>
                    <a:cubicBezTo>
                      <a:pt x="63" y="269"/>
                      <a:pt x="69" y="282"/>
                      <a:pt x="75" y="295"/>
                    </a:cubicBezTo>
                    <a:cubicBezTo>
                      <a:pt x="90" y="334"/>
                      <a:pt x="96" y="379"/>
                      <a:pt x="98" y="410"/>
                    </a:cubicBezTo>
                    <a:cubicBezTo>
                      <a:pt x="101" y="452"/>
                      <a:pt x="98" y="500"/>
                      <a:pt x="90" y="537"/>
                    </a:cubicBezTo>
                    <a:cubicBezTo>
                      <a:pt x="82" y="572"/>
                      <a:pt x="63" y="604"/>
                      <a:pt x="44" y="636"/>
                    </a:cubicBezTo>
                    <a:cubicBezTo>
                      <a:pt x="40" y="643"/>
                      <a:pt x="36" y="650"/>
                      <a:pt x="32" y="657"/>
                    </a:cubicBezTo>
                    <a:cubicBezTo>
                      <a:pt x="12" y="695"/>
                      <a:pt x="6" y="737"/>
                      <a:pt x="0" y="778"/>
                    </a:cubicBezTo>
                    <a:cubicBezTo>
                      <a:pt x="3" y="778"/>
                      <a:pt x="3" y="778"/>
                      <a:pt x="3" y="778"/>
                    </a:cubicBezTo>
                    <a:cubicBezTo>
                      <a:pt x="8" y="737"/>
                      <a:pt x="14" y="695"/>
                      <a:pt x="34" y="658"/>
                    </a:cubicBezTo>
                    <a:cubicBezTo>
                      <a:pt x="38" y="651"/>
                      <a:pt x="42" y="644"/>
                      <a:pt x="46" y="63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45236" y="3584181"/>
                <a:ext cx="86842" cy="937539"/>
              </a:xfrm>
              <a:custGeom>
                <a:avLst/>
                <a:gdLst/>
                <a:ahLst/>
                <a:cxnLst/>
                <a:rect l="l" t="t" r="r" b="b"/>
                <a:pathLst>
                  <a:path w="72" h="778" extrusionOk="0">
                    <a:moveTo>
                      <a:pt x="41" y="641"/>
                    </a:moveTo>
                    <a:cubicBezTo>
                      <a:pt x="37" y="628"/>
                      <a:pt x="32" y="615"/>
                      <a:pt x="26" y="603"/>
                    </a:cubicBezTo>
                    <a:cubicBezTo>
                      <a:pt x="17" y="583"/>
                      <a:pt x="8" y="564"/>
                      <a:pt x="6" y="541"/>
                    </a:cubicBezTo>
                    <a:cubicBezTo>
                      <a:pt x="2" y="500"/>
                      <a:pt x="2" y="455"/>
                      <a:pt x="6" y="415"/>
                    </a:cubicBezTo>
                    <a:cubicBezTo>
                      <a:pt x="10" y="377"/>
                      <a:pt x="23" y="339"/>
                      <a:pt x="36" y="303"/>
                    </a:cubicBezTo>
                    <a:cubicBezTo>
                      <a:pt x="47" y="269"/>
                      <a:pt x="59" y="233"/>
                      <a:pt x="65" y="197"/>
                    </a:cubicBezTo>
                    <a:cubicBezTo>
                      <a:pt x="72" y="145"/>
                      <a:pt x="67" y="92"/>
                      <a:pt x="63" y="40"/>
                    </a:cubicBezTo>
                    <a:cubicBezTo>
                      <a:pt x="61" y="27"/>
                      <a:pt x="60" y="13"/>
                      <a:pt x="5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8" y="13"/>
                      <a:pt x="59" y="27"/>
                      <a:pt x="60" y="40"/>
                    </a:cubicBezTo>
                    <a:cubicBezTo>
                      <a:pt x="65" y="92"/>
                      <a:pt x="70" y="145"/>
                      <a:pt x="62" y="197"/>
                    </a:cubicBezTo>
                    <a:cubicBezTo>
                      <a:pt x="57" y="233"/>
                      <a:pt x="45" y="268"/>
                      <a:pt x="33" y="302"/>
                    </a:cubicBezTo>
                    <a:cubicBezTo>
                      <a:pt x="23" y="332"/>
                      <a:pt x="13" y="363"/>
                      <a:pt x="7" y="394"/>
                    </a:cubicBezTo>
                    <a:cubicBezTo>
                      <a:pt x="1" y="463"/>
                      <a:pt x="1" y="463"/>
                      <a:pt x="1" y="463"/>
                    </a:cubicBezTo>
                    <a:cubicBezTo>
                      <a:pt x="0" y="489"/>
                      <a:pt x="1" y="516"/>
                      <a:pt x="4" y="541"/>
                    </a:cubicBezTo>
                    <a:cubicBezTo>
                      <a:pt x="6" y="565"/>
                      <a:pt x="14" y="584"/>
                      <a:pt x="24" y="604"/>
                    </a:cubicBezTo>
                    <a:cubicBezTo>
                      <a:pt x="29" y="616"/>
                      <a:pt x="35" y="628"/>
                      <a:pt x="39" y="642"/>
                    </a:cubicBezTo>
                    <a:cubicBezTo>
                      <a:pt x="54" y="684"/>
                      <a:pt x="51" y="733"/>
                      <a:pt x="45" y="778"/>
                    </a:cubicBezTo>
                    <a:cubicBezTo>
                      <a:pt x="47" y="778"/>
                      <a:pt x="47" y="778"/>
                      <a:pt x="47" y="778"/>
                    </a:cubicBezTo>
                    <a:cubicBezTo>
                      <a:pt x="53" y="732"/>
                      <a:pt x="56" y="684"/>
                      <a:pt x="41" y="641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412716" y="3584181"/>
                <a:ext cx="110768" cy="404081"/>
              </a:xfrm>
              <a:custGeom>
                <a:avLst/>
                <a:gdLst/>
                <a:ahLst/>
                <a:cxnLst/>
                <a:rect l="l" t="t" r="r" b="b"/>
                <a:pathLst>
                  <a:path w="92" h="335" extrusionOk="0">
                    <a:moveTo>
                      <a:pt x="92" y="333"/>
                    </a:moveTo>
                    <a:cubicBezTo>
                      <a:pt x="33" y="250"/>
                      <a:pt x="4" y="142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3"/>
                      <a:pt x="31" y="251"/>
                      <a:pt x="90" y="335"/>
                    </a:cubicBezTo>
                    <a:lnTo>
                      <a:pt x="92" y="333"/>
                    </a:ln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467657" y="3584181"/>
                <a:ext cx="25698" cy="203813"/>
              </a:xfrm>
              <a:custGeom>
                <a:avLst/>
                <a:gdLst/>
                <a:ahLst/>
                <a:cxnLst/>
                <a:rect l="l" t="t" r="r" b="b"/>
                <a:pathLst>
                  <a:path w="21" h="169" extrusionOk="0">
                    <a:moveTo>
                      <a:pt x="21" y="169"/>
                    </a:moveTo>
                    <a:cubicBezTo>
                      <a:pt x="20" y="160"/>
                      <a:pt x="20" y="160"/>
                      <a:pt x="20" y="160"/>
                    </a:cubicBezTo>
                    <a:cubicBezTo>
                      <a:pt x="20" y="159"/>
                      <a:pt x="20" y="158"/>
                      <a:pt x="20" y="157"/>
                    </a:cubicBezTo>
                    <a:cubicBezTo>
                      <a:pt x="9" y="113"/>
                      <a:pt x="3" y="57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"/>
                      <a:pt x="7" y="114"/>
                      <a:pt x="17" y="158"/>
                    </a:cubicBezTo>
                    <a:cubicBezTo>
                      <a:pt x="18" y="162"/>
                      <a:pt x="20" y="166"/>
                      <a:pt x="21" y="169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519940" y="3829642"/>
                <a:ext cx="61144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67" extrusionOk="0">
                    <a:moveTo>
                      <a:pt x="30" y="37"/>
                    </a:moveTo>
                    <a:cubicBezTo>
                      <a:pt x="34" y="42"/>
                      <a:pt x="38" y="49"/>
                      <a:pt x="43" y="57"/>
                    </a:cubicBezTo>
                    <a:cubicBezTo>
                      <a:pt x="45" y="60"/>
                      <a:pt x="47" y="63"/>
                      <a:pt x="50" y="67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49" y="62"/>
                      <a:pt x="47" y="58"/>
                      <a:pt x="45" y="55"/>
                    </a:cubicBezTo>
                    <a:cubicBezTo>
                      <a:pt x="40" y="48"/>
                      <a:pt x="36" y="41"/>
                      <a:pt x="32" y="36"/>
                    </a:cubicBezTo>
                    <a:cubicBezTo>
                      <a:pt x="26" y="28"/>
                      <a:pt x="20" y="21"/>
                      <a:pt x="14" y="14"/>
                    </a:cubicBezTo>
                    <a:cubicBezTo>
                      <a:pt x="10" y="9"/>
                      <a:pt x="6" y="5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8" y="11"/>
                      <a:pt x="12" y="15"/>
                    </a:cubicBezTo>
                    <a:cubicBezTo>
                      <a:pt x="18" y="22"/>
                      <a:pt x="24" y="29"/>
                      <a:pt x="30" y="3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584628" y="3775587"/>
                <a:ext cx="46079" cy="69119"/>
              </a:xfrm>
              <a:custGeom>
                <a:avLst/>
                <a:gdLst/>
                <a:ahLst/>
                <a:cxnLst/>
                <a:rect l="l" t="t" r="r" b="b"/>
                <a:pathLst>
                  <a:path w="38" h="57" extrusionOk="0">
                    <a:moveTo>
                      <a:pt x="37" y="57"/>
                    </a:move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4"/>
                      <a:pt x="36" y="53"/>
                      <a:pt x="35" y="52"/>
                    </a:cubicBezTo>
                    <a:cubicBezTo>
                      <a:pt x="24" y="35"/>
                      <a:pt x="13" y="17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1" y="19"/>
                      <a:pt x="22" y="36"/>
                      <a:pt x="34" y="53"/>
                    </a:cubicBezTo>
                    <a:cubicBezTo>
                      <a:pt x="35" y="54"/>
                      <a:pt x="36" y="56"/>
                      <a:pt x="37" y="5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410944" y="4277144"/>
                <a:ext cx="123174" cy="2445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03" extrusionOk="0">
                    <a:moveTo>
                      <a:pt x="23" y="94"/>
                    </a:moveTo>
                    <a:cubicBezTo>
                      <a:pt x="34" y="79"/>
                      <a:pt x="48" y="65"/>
                      <a:pt x="61" y="51"/>
                    </a:cubicBezTo>
                    <a:cubicBezTo>
                      <a:pt x="76" y="37"/>
                      <a:pt x="91" y="22"/>
                      <a:pt x="102" y="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18"/>
                      <a:pt x="76" y="34"/>
                      <a:pt x="60" y="50"/>
                    </a:cubicBezTo>
                    <a:cubicBezTo>
                      <a:pt x="46" y="63"/>
                      <a:pt x="32" y="77"/>
                      <a:pt x="21" y="93"/>
                    </a:cubicBezTo>
                    <a:cubicBezTo>
                      <a:pt x="0" y="125"/>
                      <a:pt x="0" y="161"/>
                      <a:pt x="0" y="197"/>
                    </a:cubicBezTo>
                    <a:cubicBezTo>
                      <a:pt x="0" y="199"/>
                      <a:pt x="0" y="201"/>
                      <a:pt x="1" y="203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3" y="201"/>
                      <a:pt x="3" y="199"/>
                      <a:pt x="3" y="197"/>
                    </a:cubicBezTo>
                    <a:cubicBezTo>
                      <a:pt x="3" y="162"/>
                      <a:pt x="3" y="125"/>
                      <a:pt x="23" y="94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477405" y="4368417"/>
                <a:ext cx="64689" cy="153303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7" extrusionOk="0">
                    <a:moveTo>
                      <a:pt x="21" y="21"/>
                    </a:moveTo>
                    <a:cubicBezTo>
                      <a:pt x="29" y="10"/>
                      <a:pt x="40" y="4"/>
                      <a:pt x="54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39" y="2"/>
                      <a:pt x="28" y="9"/>
                      <a:pt x="19" y="20"/>
                    </a:cubicBezTo>
                    <a:cubicBezTo>
                      <a:pt x="0" y="45"/>
                      <a:pt x="0" y="89"/>
                      <a:pt x="6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2" y="90"/>
                      <a:pt x="2" y="46"/>
                      <a:pt x="21" y="21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254983" y="3741914"/>
                <a:ext cx="20382" cy="110768"/>
              </a:xfrm>
              <a:custGeom>
                <a:avLst/>
                <a:gdLst/>
                <a:ahLst/>
                <a:cxnLst/>
                <a:rect l="l" t="t" r="r" b="b"/>
                <a:pathLst>
                  <a:path w="17" h="92" extrusionOk="0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17"/>
                      <a:pt x="15" y="32"/>
                      <a:pt x="14" y="37"/>
                    </a:cubicBezTo>
                    <a:cubicBezTo>
                      <a:pt x="11" y="55"/>
                      <a:pt x="6" y="73"/>
                      <a:pt x="0" y="90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8" y="74"/>
                      <a:pt x="13" y="56"/>
                      <a:pt x="16" y="38"/>
                    </a:cubicBezTo>
                    <a:cubicBezTo>
                      <a:pt x="17" y="32"/>
                      <a:pt x="17" y="18"/>
                      <a:pt x="17" y="2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198270" y="3694948"/>
                <a:ext cx="20382" cy="83297"/>
              </a:xfrm>
              <a:custGeom>
                <a:avLst/>
                <a:gdLst/>
                <a:ahLst/>
                <a:cxnLst/>
                <a:rect l="l" t="t" r="r" b="b"/>
                <a:pathLst>
                  <a:path w="17" h="69" extrusionOk="0">
                    <a:moveTo>
                      <a:pt x="15" y="0"/>
                    </a:moveTo>
                    <a:cubicBezTo>
                      <a:pt x="13" y="22"/>
                      <a:pt x="8" y="45"/>
                      <a:pt x="0" y="67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9" y="47"/>
                      <a:pt x="15" y="24"/>
                      <a:pt x="17" y="2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0" name="Google Shape;700;p11"/>
          <p:cNvSpPr/>
          <p:nvPr/>
        </p:nvSpPr>
        <p:spPr>
          <a:xfrm flipH="1">
            <a:off x="8834327" y="4952772"/>
            <a:ext cx="18560" cy="51643"/>
          </a:xfrm>
          <a:custGeom>
            <a:avLst/>
            <a:gdLst/>
            <a:ahLst/>
            <a:cxnLst/>
            <a:rect l="l" t="t" r="r" b="b"/>
            <a:pathLst>
              <a:path w="17" h="47" extrusionOk="0">
                <a:moveTo>
                  <a:pt x="17" y="32"/>
                </a:moveTo>
                <a:cubicBezTo>
                  <a:pt x="16" y="18"/>
                  <a:pt x="9" y="9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8" y="11"/>
                  <a:pt x="14" y="20"/>
                  <a:pt x="15" y="32"/>
                </a:cubicBezTo>
                <a:cubicBezTo>
                  <a:pt x="15" y="36"/>
                  <a:pt x="15" y="41"/>
                  <a:pt x="14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1"/>
                  <a:pt x="17" y="36"/>
                  <a:pt x="17" y="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11"/>
          <p:cNvGrpSpPr/>
          <p:nvPr/>
        </p:nvGrpSpPr>
        <p:grpSpPr>
          <a:xfrm flipH="1">
            <a:off x="6690246" y="3819088"/>
            <a:ext cx="796818" cy="1013100"/>
            <a:chOff x="1156906" y="3949763"/>
            <a:chExt cx="829500" cy="1054653"/>
          </a:xfrm>
        </p:grpSpPr>
        <p:sp>
          <p:nvSpPr>
            <p:cNvPr id="702" name="Google Shape;702;p11"/>
            <p:cNvSpPr/>
            <p:nvPr/>
          </p:nvSpPr>
          <p:spPr>
            <a:xfrm>
              <a:off x="1156906" y="3949763"/>
              <a:ext cx="829500" cy="7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1255351" y="4040945"/>
              <a:ext cx="632700" cy="58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1359270" y="4122555"/>
              <a:ext cx="433938" cy="186235"/>
            </a:xfrm>
            <a:custGeom>
              <a:avLst/>
              <a:gdLst/>
              <a:ahLst/>
              <a:cxnLst/>
              <a:rect l="l" t="t" r="r" b="b"/>
              <a:pathLst>
                <a:path w="404" h="173" extrusionOk="0">
                  <a:moveTo>
                    <a:pt x="20" y="141"/>
                  </a:moveTo>
                  <a:cubicBezTo>
                    <a:pt x="46" y="173"/>
                    <a:pt x="84" y="145"/>
                    <a:pt x="104" y="120"/>
                  </a:cubicBezTo>
                  <a:cubicBezTo>
                    <a:pt x="110" y="130"/>
                    <a:pt x="118" y="139"/>
                    <a:pt x="129" y="144"/>
                  </a:cubicBezTo>
                  <a:cubicBezTo>
                    <a:pt x="156" y="160"/>
                    <a:pt x="190" y="151"/>
                    <a:pt x="213" y="131"/>
                  </a:cubicBezTo>
                  <a:cubicBezTo>
                    <a:pt x="213" y="130"/>
                    <a:pt x="214" y="130"/>
                    <a:pt x="215" y="129"/>
                  </a:cubicBezTo>
                  <a:cubicBezTo>
                    <a:pt x="221" y="135"/>
                    <a:pt x="228" y="140"/>
                    <a:pt x="236" y="142"/>
                  </a:cubicBezTo>
                  <a:cubicBezTo>
                    <a:pt x="247" y="146"/>
                    <a:pt x="258" y="146"/>
                    <a:pt x="269" y="143"/>
                  </a:cubicBezTo>
                  <a:cubicBezTo>
                    <a:pt x="278" y="141"/>
                    <a:pt x="285" y="135"/>
                    <a:pt x="291" y="128"/>
                  </a:cubicBezTo>
                  <a:cubicBezTo>
                    <a:pt x="297" y="122"/>
                    <a:pt x="302" y="115"/>
                    <a:pt x="306" y="107"/>
                  </a:cubicBezTo>
                  <a:cubicBezTo>
                    <a:pt x="308" y="109"/>
                    <a:pt x="310" y="111"/>
                    <a:pt x="312" y="112"/>
                  </a:cubicBezTo>
                  <a:cubicBezTo>
                    <a:pt x="334" y="131"/>
                    <a:pt x="372" y="139"/>
                    <a:pt x="391" y="111"/>
                  </a:cubicBezTo>
                  <a:cubicBezTo>
                    <a:pt x="404" y="92"/>
                    <a:pt x="401" y="64"/>
                    <a:pt x="397" y="42"/>
                  </a:cubicBezTo>
                  <a:cubicBezTo>
                    <a:pt x="395" y="35"/>
                    <a:pt x="384" y="38"/>
                    <a:pt x="386" y="46"/>
                  </a:cubicBezTo>
                  <a:cubicBezTo>
                    <a:pt x="389" y="63"/>
                    <a:pt x="392" y="85"/>
                    <a:pt x="384" y="101"/>
                  </a:cubicBezTo>
                  <a:cubicBezTo>
                    <a:pt x="379" y="112"/>
                    <a:pt x="369" y="118"/>
                    <a:pt x="358" y="118"/>
                  </a:cubicBezTo>
                  <a:cubicBezTo>
                    <a:pt x="346" y="119"/>
                    <a:pt x="333" y="114"/>
                    <a:pt x="323" y="107"/>
                  </a:cubicBezTo>
                  <a:cubicBezTo>
                    <a:pt x="319" y="104"/>
                    <a:pt x="315" y="100"/>
                    <a:pt x="312" y="97"/>
                  </a:cubicBezTo>
                  <a:cubicBezTo>
                    <a:pt x="314" y="90"/>
                    <a:pt x="317" y="83"/>
                    <a:pt x="318" y="76"/>
                  </a:cubicBezTo>
                  <a:cubicBezTo>
                    <a:pt x="323" y="59"/>
                    <a:pt x="324" y="38"/>
                    <a:pt x="315" y="22"/>
                  </a:cubicBezTo>
                  <a:cubicBezTo>
                    <a:pt x="311" y="15"/>
                    <a:pt x="305" y="9"/>
                    <a:pt x="298" y="5"/>
                  </a:cubicBezTo>
                  <a:cubicBezTo>
                    <a:pt x="296" y="4"/>
                    <a:pt x="292" y="4"/>
                    <a:pt x="290" y="7"/>
                  </a:cubicBezTo>
                  <a:cubicBezTo>
                    <a:pt x="282" y="27"/>
                    <a:pt x="279" y="48"/>
                    <a:pt x="284" y="69"/>
                  </a:cubicBezTo>
                  <a:cubicBezTo>
                    <a:pt x="287" y="80"/>
                    <a:pt x="292" y="90"/>
                    <a:pt x="298" y="98"/>
                  </a:cubicBezTo>
                  <a:cubicBezTo>
                    <a:pt x="298" y="99"/>
                    <a:pt x="298" y="99"/>
                    <a:pt x="298" y="100"/>
                  </a:cubicBezTo>
                  <a:cubicBezTo>
                    <a:pt x="291" y="112"/>
                    <a:pt x="281" y="128"/>
                    <a:pt x="266" y="132"/>
                  </a:cubicBezTo>
                  <a:cubicBezTo>
                    <a:pt x="250" y="136"/>
                    <a:pt x="234" y="132"/>
                    <a:pt x="223" y="120"/>
                  </a:cubicBezTo>
                  <a:cubicBezTo>
                    <a:pt x="242" y="95"/>
                    <a:pt x="247" y="58"/>
                    <a:pt x="232" y="29"/>
                  </a:cubicBezTo>
                  <a:cubicBezTo>
                    <a:pt x="229" y="23"/>
                    <a:pt x="223" y="17"/>
                    <a:pt x="215" y="18"/>
                  </a:cubicBezTo>
                  <a:cubicBezTo>
                    <a:pt x="208" y="19"/>
                    <a:pt x="204" y="26"/>
                    <a:pt x="201" y="32"/>
                  </a:cubicBezTo>
                  <a:cubicBezTo>
                    <a:pt x="191" y="51"/>
                    <a:pt x="192" y="75"/>
                    <a:pt x="197" y="96"/>
                  </a:cubicBezTo>
                  <a:cubicBezTo>
                    <a:pt x="200" y="104"/>
                    <a:pt x="203" y="113"/>
                    <a:pt x="208" y="120"/>
                  </a:cubicBezTo>
                  <a:cubicBezTo>
                    <a:pt x="192" y="136"/>
                    <a:pt x="169" y="145"/>
                    <a:pt x="147" y="139"/>
                  </a:cubicBezTo>
                  <a:cubicBezTo>
                    <a:pt x="134" y="136"/>
                    <a:pt x="123" y="129"/>
                    <a:pt x="116" y="118"/>
                  </a:cubicBezTo>
                  <a:cubicBezTo>
                    <a:pt x="114" y="115"/>
                    <a:pt x="113" y="113"/>
                    <a:pt x="111" y="110"/>
                  </a:cubicBezTo>
                  <a:cubicBezTo>
                    <a:pt x="123" y="93"/>
                    <a:pt x="131" y="73"/>
                    <a:pt x="134" y="53"/>
                  </a:cubicBezTo>
                  <a:cubicBezTo>
                    <a:pt x="137" y="36"/>
                    <a:pt x="134" y="17"/>
                    <a:pt x="120" y="5"/>
                  </a:cubicBezTo>
                  <a:cubicBezTo>
                    <a:pt x="115" y="1"/>
                    <a:pt x="110" y="0"/>
                    <a:pt x="105" y="3"/>
                  </a:cubicBezTo>
                  <a:cubicBezTo>
                    <a:pt x="100" y="6"/>
                    <a:pt x="97" y="12"/>
                    <a:pt x="96" y="17"/>
                  </a:cubicBezTo>
                  <a:cubicBezTo>
                    <a:pt x="91" y="32"/>
                    <a:pt x="90" y="48"/>
                    <a:pt x="90" y="63"/>
                  </a:cubicBezTo>
                  <a:cubicBezTo>
                    <a:pt x="90" y="77"/>
                    <a:pt x="91" y="91"/>
                    <a:pt x="97" y="105"/>
                  </a:cubicBezTo>
                  <a:cubicBezTo>
                    <a:pt x="97" y="107"/>
                    <a:pt x="98" y="108"/>
                    <a:pt x="98" y="109"/>
                  </a:cubicBezTo>
                  <a:cubicBezTo>
                    <a:pt x="92" y="117"/>
                    <a:pt x="85" y="125"/>
                    <a:pt x="76" y="131"/>
                  </a:cubicBezTo>
                  <a:cubicBezTo>
                    <a:pt x="66" y="140"/>
                    <a:pt x="51" y="148"/>
                    <a:pt x="38" y="142"/>
                  </a:cubicBezTo>
                  <a:cubicBezTo>
                    <a:pt x="27" y="136"/>
                    <a:pt x="21" y="123"/>
                    <a:pt x="17" y="111"/>
                  </a:cubicBezTo>
                  <a:cubicBezTo>
                    <a:pt x="13" y="95"/>
                    <a:pt x="12" y="77"/>
                    <a:pt x="14" y="60"/>
                  </a:cubicBezTo>
                  <a:cubicBezTo>
                    <a:pt x="15" y="52"/>
                    <a:pt x="17" y="43"/>
                    <a:pt x="20" y="35"/>
                  </a:cubicBezTo>
                  <a:cubicBezTo>
                    <a:pt x="23" y="28"/>
                    <a:pt x="12" y="25"/>
                    <a:pt x="9" y="32"/>
                  </a:cubicBezTo>
                  <a:cubicBezTo>
                    <a:pt x="3" y="51"/>
                    <a:pt x="0" y="72"/>
                    <a:pt x="2" y="92"/>
                  </a:cubicBezTo>
                  <a:cubicBezTo>
                    <a:pt x="4" y="109"/>
                    <a:pt x="9" y="127"/>
                    <a:pt x="20" y="141"/>
                  </a:cubicBezTo>
                  <a:close/>
                  <a:moveTo>
                    <a:pt x="297" y="72"/>
                  </a:moveTo>
                  <a:cubicBezTo>
                    <a:pt x="291" y="55"/>
                    <a:pt x="292" y="36"/>
                    <a:pt x="298" y="19"/>
                  </a:cubicBezTo>
                  <a:cubicBezTo>
                    <a:pt x="307" y="26"/>
                    <a:pt x="310" y="38"/>
                    <a:pt x="310" y="50"/>
                  </a:cubicBezTo>
                  <a:cubicBezTo>
                    <a:pt x="310" y="62"/>
                    <a:pt x="308" y="74"/>
                    <a:pt x="304" y="86"/>
                  </a:cubicBezTo>
                  <a:cubicBezTo>
                    <a:pt x="301" y="81"/>
                    <a:pt x="299" y="77"/>
                    <a:pt x="297" y="72"/>
                  </a:cubicBezTo>
                  <a:close/>
                  <a:moveTo>
                    <a:pt x="205" y="59"/>
                  </a:moveTo>
                  <a:cubicBezTo>
                    <a:pt x="206" y="51"/>
                    <a:pt x="208" y="43"/>
                    <a:pt x="211" y="36"/>
                  </a:cubicBezTo>
                  <a:cubicBezTo>
                    <a:pt x="213" y="34"/>
                    <a:pt x="214" y="32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8" y="29"/>
                    <a:pt x="217" y="29"/>
                    <a:pt x="218" y="29"/>
                  </a:cubicBezTo>
                  <a:cubicBezTo>
                    <a:pt x="219" y="30"/>
                    <a:pt x="221" y="33"/>
                    <a:pt x="222" y="35"/>
                  </a:cubicBezTo>
                  <a:cubicBezTo>
                    <a:pt x="224" y="39"/>
                    <a:pt x="226" y="44"/>
                    <a:pt x="227" y="49"/>
                  </a:cubicBezTo>
                  <a:cubicBezTo>
                    <a:pt x="229" y="58"/>
                    <a:pt x="230" y="66"/>
                    <a:pt x="229" y="75"/>
                  </a:cubicBezTo>
                  <a:cubicBezTo>
                    <a:pt x="228" y="88"/>
                    <a:pt x="223" y="100"/>
                    <a:pt x="216" y="111"/>
                  </a:cubicBezTo>
                  <a:cubicBezTo>
                    <a:pt x="207" y="95"/>
                    <a:pt x="204" y="76"/>
                    <a:pt x="205" y="59"/>
                  </a:cubicBezTo>
                  <a:close/>
                  <a:moveTo>
                    <a:pt x="111" y="12"/>
                  </a:moveTo>
                  <a:cubicBezTo>
                    <a:pt x="111" y="13"/>
                    <a:pt x="111" y="13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lose/>
                  <a:moveTo>
                    <a:pt x="111" y="12"/>
                  </a:move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lose/>
                  <a:moveTo>
                    <a:pt x="106" y="97"/>
                  </a:moveTo>
                  <a:cubicBezTo>
                    <a:pt x="104" y="92"/>
                    <a:pt x="103" y="88"/>
                    <a:pt x="102" y="83"/>
                  </a:cubicBezTo>
                  <a:cubicBezTo>
                    <a:pt x="102" y="83"/>
                    <a:pt x="102" y="83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1"/>
                    <a:pt x="102" y="80"/>
                    <a:pt x="102" y="78"/>
                  </a:cubicBezTo>
                  <a:cubicBezTo>
                    <a:pt x="101" y="66"/>
                    <a:pt x="102" y="53"/>
                    <a:pt x="103" y="41"/>
                  </a:cubicBezTo>
                  <a:cubicBezTo>
                    <a:pt x="104" y="35"/>
                    <a:pt x="105" y="28"/>
                    <a:pt x="106" y="22"/>
                  </a:cubicBezTo>
                  <a:cubicBezTo>
                    <a:pt x="107" y="20"/>
                    <a:pt x="108" y="18"/>
                    <a:pt x="108" y="16"/>
                  </a:cubicBezTo>
                  <a:cubicBezTo>
                    <a:pt x="110" y="14"/>
                    <a:pt x="110" y="14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2"/>
                    <a:pt x="112" y="13"/>
                    <a:pt x="112" y="13"/>
                  </a:cubicBezTo>
                  <a:cubicBezTo>
                    <a:pt x="113" y="14"/>
                    <a:pt x="114" y="15"/>
                    <a:pt x="115" y="16"/>
                  </a:cubicBezTo>
                  <a:cubicBezTo>
                    <a:pt x="119" y="21"/>
                    <a:pt x="123" y="28"/>
                    <a:pt x="124" y="34"/>
                  </a:cubicBezTo>
                  <a:cubicBezTo>
                    <a:pt x="126" y="52"/>
                    <a:pt x="119" y="72"/>
                    <a:pt x="111" y="88"/>
                  </a:cubicBezTo>
                  <a:cubicBezTo>
                    <a:pt x="109" y="91"/>
                    <a:pt x="108" y="94"/>
                    <a:pt x="106" y="97"/>
                  </a:cubicBezTo>
                  <a:cubicBezTo>
                    <a:pt x="106" y="97"/>
                    <a:pt x="106" y="97"/>
                    <a:pt x="106" y="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1338026" y="4346307"/>
              <a:ext cx="445238" cy="198891"/>
            </a:xfrm>
            <a:custGeom>
              <a:avLst/>
              <a:gdLst/>
              <a:ahLst/>
              <a:cxnLst/>
              <a:rect l="l" t="t" r="r" b="b"/>
              <a:pathLst>
                <a:path w="415" h="185" extrusionOk="0">
                  <a:moveTo>
                    <a:pt x="402" y="14"/>
                  </a:moveTo>
                  <a:cubicBezTo>
                    <a:pt x="403" y="42"/>
                    <a:pt x="398" y="86"/>
                    <a:pt x="367" y="97"/>
                  </a:cubicBezTo>
                  <a:cubicBezTo>
                    <a:pt x="357" y="100"/>
                    <a:pt x="347" y="99"/>
                    <a:pt x="338" y="94"/>
                  </a:cubicBezTo>
                  <a:cubicBezTo>
                    <a:pt x="334" y="92"/>
                    <a:pt x="331" y="90"/>
                    <a:pt x="328" y="87"/>
                  </a:cubicBezTo>
                  <a:cubicBezTo>
                    <a:pt x="337" y="64"/>
                    <a:pt x="345" y="32"/>
                    <a:pt x="329" y="12"/>
                  </a:cubicBezTo>
                  <a:cubicBezTo>
                    <a:pt x="325" y="7"/>
                    <a:pt x="319" y="4"/>
                    <a:pt x="313" y="2"/>
                  </a:cubicBezTo>
                  <a:cubicBezTo>
                    <a:pt x="311" y="0"/>
                    <a:pt x="307" y="3"/>
                    <a:pt x="306" y="6"/>
                  </a:cubicBezTo>
                  <a:cubicBezTo>
                    <a:pt x="299" y="32"/>
                    <a:pt x="297" y="66"/>
                    <a:pt x="315" y="89"/>
                  </a:cubicBezTo>
                  <a:cubicBezTo>
                    <a:pt x="311" y="96"/>
                    <a:pt x="308" y="103"/>
                    <a:pt x="303" y="110"/>
                  </a:cubicBezTo>
                  <a:cubicBezTo>
                    <a:pt x="297" y="120"/>
                    <a:pt x="289" y="130"/>
                    <a:pt x="279" y="136"/>
                  </a:cubicBezTo>
                  <a:cubicBezTo>
                    <a:pt x="270" y="141"/>
                    <a:pt x="258" y="143"/>
                    <a:pt x="247" y="142"/>
                  </a:cubicBezTo>
                  <a:cubicBezTo>
                    <a:pt x="239" y="141"/>
                    <a:pt x="232" y="138"/>
                    <a:pt x="226" y="132"/>
                  </a:cubicBezTo>
                  <a:cubicBezTo>
                    <a:pt x="226" y="132"/>
                    <a:pt x="226" y="131"/>
                    <a:pt x="225" y="131"/>
                  </a:cubicBezTo>
                  <a:cubicBezTo>
                    <a:pt x="234" y="118"/>
                    <a:pt x="242" y="105"/>
                    <a:pt x="246" y="91"/>
                  </a:cubicBezTo>
                  <a:cubicBezTo>
                    <a:pt x="250" y="78"/>
                    <a:pt x="252" y="64"/>
                    <a:pt x="247" y="52"/>
                  </a:cubicBezTo>
                  <a:cubicBezTo>
                    <a:pt x="245" y="46"/>
                    <a:pt x="242" y="41"/>
                    <a:pt x="237" y="36"/>
                  </a:cubicBezTo>
                  <a:cubicBezTo>
                    <a:pt x="234" y="34"/>
                    <a:pt x="231" y="31"/>
                    <a:pt x="227" y="31"/>
                  </a:cubicBezTo>
                  <a:cubicBezTo>
                    <a:pt x="220" y="31"/>
                    <a:pt x="215" y="37"/>
                    <a:pt x="213" y="42"/>
                  </a:cubicBezTo>
                  <a:cubicBezTo>
                    <a:pt x="208" y="50"/>
                    <a:pt x="206" y="59"/>
                    <a:pt x="205" y="67"/>
                  </a:cubicBezTo>
                  <a:cubicBezTo>
                    <a:pt x="201" y="88"/>
                    <a:pt x="201" y="111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7" y="136"/>
                    <a:pt x="202" y="141"/>
                    <a:pt x="197" y="146"/>
                  </a:cubicBezTo>
                  <a:cubicBezTo>
                    <a:pt x="188" y="155"/>
                    <a:pt x="178" y="163"/>
                    <a:pt x="167" y="168"/>
                  </a:cubicBezTo>
                  <a:cubicBezTo>
                    <a:pt x="157" y="173"/>
                    <a:pt x="147" y="173"/>
                    <a:pt x="137" y="170"/>
                  </a:cubicBezTo>
                  <a:cubicBezTo>
                    <a:pt x="117" y="164"/>
                    <a:pt x="105" y="148"/>
                    <a:pt x="98" y="129"/>
                  </a:cubicBezTo>
                  <a:cubicBezTo>
                    <a:pt x="111" y="117"/>
                    <a:pt x="121" y="100"/>
                    <a:pt x="126" y="83"/>
                  </a:cubicBezTo>
                  <a:cubicBezTo>
                    <a:pt x="132" y="61"/>
                    <a:pt x="132" y="33"/>
                    <a:pt x="114" y="17"/>
                  </a:cubicBezTo>
                  <a:cubicBezTo>
                    <a:pt x="112" y="14"/>
                    <a:pt x="108" y="15"/>
                    <a:pt x="106" y="17"/>
                  </a:cubicBezTo>
                  <a:cubicBezTo>
                    <a:pt x="84" y="36"/>
                    <a:pt x="76" y="69"/>
                    <a:pt x="79" y="98"/>
                  </a:cubicBezTo>
                  <a:cubicBezTo>
                    <a:pt x="79" y="107"/>
                    <a:pt x="81" y="116"/>
                    <a:pt x="84" y="126"/>
                  </a:cubicBezTo>
                  <a:cubicBezTo>
                    <a:pt x="70" y="135"/>
                    <a:pt x="53" y="136"/>
                    <a:pt x="39" y="127"/>
                  </a:cubicBezTo>
                  <a:cubicBezTo>
                    <a:pt x="22" y="117"/>
                    <a:pt x="14" y="96"/>
                    <a:pt x="13" y="77"/>
                  </a:cubicBezTo>
                  <a:cubicBezTo>
                    <a:pt x="11" y="56"/>
                    <a:pt x="13" y="33"/>
                    <a:pt x="23" y="13"/>
                  </a:cubicBezTo>
                  <a:cubicBezTo>
                    <a:pt x="26" y="7"/>
                    <a:pt x="16" y="1"/>
                    <a:pt x="13" y="8"/>
                  </a:cubicBezTo>
                  <a:cubicBezTo>
                    <a:pt x="3" y="27"/>
                    <a:pt x="0" y="50"/>
                    <a:pt x="1" y="72"/>
                  </a:cubicBezTo>
                  <a:cubicBezTo>
                    <a:pt x="2" y="95"/>
                    <a:pt x="9" y="119"/>
                    <a:pt x="28" y="133"/>
                  </a:cubicBezTo>
                  <a:cubicBezTo>
                    <a:pt x="45" y="147"/>
                    <a:pt x="69" y="148"/>
                    <a:pt x="88" y="137"/>
                  </a:cubicBezTo>
                  <a:cubicBezTo>
                    <a:pt x="94" y="152"/>
                    <a:pt x="104" y="165"/>
                    <a:pt x="118" y="174"/>
                  </a:cubicBezTo>
                  <a:cubicBezTo>
                    <a:pt x="129" y="181"/>
                    <a:pt x="144" y="185"/>
                    <a:pt x="157" y="183"/>
                  </a:cubicBezTo>
                  <a:cubicBezTo>
                    <a:pt x="170" y="181"/>
                    <a:pt x="182" y="174"/>
                    <a:pt x="192" y="166"/>
                  </a:cubicBezTo>
                  <a:cubicBezTo>
                    <a:pt x="201" y="158"/>
                    <a:pt x="210" y="150"/>
                    <a:pt x="218" y="140"/>
                  </a:cubicBezTo>
                  <a:cubicBezTo>
                    <a:pt x="222" y="144"/>
                    <a:pt x="227" y="148"/>
                    <a:pt x="232" y="150"/>
                  </a:cubicBezTo>
                  <a:cubicBezTo>
                    <a:pt x="243" y="155"/>
                    <a:pt x="257" y="154"/>
                    <a:pt x="269" y="151"/>
                  </a:cubicBezTo>
                  <a:cubicBezTo>
                    <a:pt x="281" y="148"/>
                    <a:pt x="291" y="142"/>
                    <a:pt x="300" y="132"/>
                  </a:cubicBezTo>
                  <a:cubicBezTo>
                    <a:pt x="310" y="122"/>
                    <a:pt x="317" y="110"/>
                    <a:pt x="323" y="98"/>
                  </a:cubicBezTo>
                  <a:cubicBezTo>
                    <a:pt x="325" y="99"/>
                    <a:pt x="327" y="101"/>
                    <a:pt x="328" y="102"/>
                  </a:cubicBezTo>
                  <a:cubicBezTo>
                    <a:pt x="339" y="109"/>
                    <a:pt x="353" y="112"/>
                    <a:pt x="366" y="109"/>
                  </a:cubicBezTo>
                  <a:cubicBezTo>
                    <a:pt x="380" y="106"/>
                    <a:pt x="392" y="95"/>
                    <a:pt x="399" y="83"/>
                  </a:cubicBezTo>
                  <a:cubicBezTo>
                    <a:pt x="412" y="63"/>
                    <a:pt x="415" y="37"/>
                    <a:pt x="413" y="14"/>
                  </a:cubicBezTo>
                  <a:cubicBezTo>
                    <a:pt x="413" y="7"/>
                    <a:pt x="402" y="7"/>
                    <a:pt x="402" y="14"/>
                  </a:cubicBezTo>
                  <a:close/>
                  <a:moveTo>
                    <a:pt x="103" y="38"/>
                  </a:moveTo>
                  <a:cubicBezTo>
                    <a:pt x="105" y="35"/>
                    <a:pt x="107" y="32"/>
                    <a:pt x="110" y="29"/>
                  </a:cubicBezTo>
                  <a:cubicBezTo>
                    <a:pt x="119" y="41"/>
                    <a:pt x="120" y="58"/>
                    <a:pt x="117" y="73"/>
                  </a:cubicBezTo>
                  <a:cubicBezTo>
                    <a:pt x="113" y="89"/>
                    <a:pt x="105" y="106"/>
                    <a:pt x="94" y="118"/>
                  </a:cubicBezTo>
                  <a:cubicBezTo>
                    <a:pt x="93" y="117"/>
                    <a:pt x="93" y="116"/>
                    <a:pt x="93" y="115"/>
                  </a:cubicBezTo>
                  <a:cubicBezTo>
                    <a:pt x="87" y="90"/>
                    <a:pt x="89" y="60"/>
                    <a:pt x="103" y="38"/>
                  </a:cubicBezTo>
                  <a:close/>
                  <a:moveTo>
                    <a:pt x="226" y="42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lose/>
                  <a:moveTo>
                    <a:pt x="214" y="83"/>
                  </a:moveTo>
                  <a:cubicBezTo>
                    <a:pt x="215" y="74"/>
                    <a:pt x="216" y="66"/>
                    <a:pt x="219" y="58"/>
                  </a:cubicBezTo>
                  <a:cubicBezTo>
                    <a:pt x="219" y="56"/>
                    <a:pt x="220" y="54"/>
                    <a:pt x="220" y="53"/>
                  </a:cubicBezTo>
                  <a:cubicBezTo>
                    <a:pt x="221" y="51"/>
                    <a:pt x="221" y="51"/>
                    <a:pt x="222" y="49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4" y="45"/>
                    <a:pt x="224" y="44"/>
                    <a:pt x="225" y="44"/>
                  </a:cubicBezTo>
                  <a:cubicBezTo>
                    <a:pt x="225" y="44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8" y="44"/>
                    <a:pt x="231" y="46"/>
                    <a:pt x="232" y="48"/>
                  </a:cubicBezTo>
                  <a:cubicBezTo>
                    <a:pt x="239" y="55"/>
                    <a:pt x="240" y="66"/>
                    <a:pt x="238" y="76"/>
                  </a:cubicBezTo>
                  <a:cubicBezTo>
                    <a:pt x="236" y="91"/>
                    <a:pt x="228" y="107"/>
                    <a:pt x="219" y="120"/>
                  </a:cubicBezTo>
                  <a:cubicBezTo>
                    <a:pt x="214" y="109"/>
                    <a:pt x="213" y="95"/>
                    <a:pt x="214" y="83"/>
                  </a:cubicBezTo>
                  <a:close/>
                  <a:moveTo>
                    <a:pt x="316" y="68"/>
                  </a:moveTo>
                  <a:cubicBezTo>
                    <a:pt x="310" y="51"/>
                    <a:pt x="311" y="33"/>
                    <a:pt x="316" y="15"/>
                  </a:cubicBezTo>
                  <a:cubicBezTo>
                    <a:pt x="332" y="27"/>
                    <a:pt x="326" y="56"/>
                    <a:pt x="321" y="72"/>
                  </a:cubicBezTo>
                  <a:cubicBezTo>
                    <a:pt x="321" y="74"/>
                    <a:pt x="320" y="75"/>
                    <a:pt x="320" y="76"/>
                  </a:cubicBezTo>
                  <a:cubicBezTo>
                    <a:pt x="318" y="73"/>
                    <a:pt x="317" y="71"/>
                    <a:pt x="316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1368321" y="4263657"/>
              <a:ext cx="406690" cy="740757"/>
            </a:xfrm>
            <a:custGeom>
              <a:avLst/>
              <a:gdLst/>
              <a:ahLst/>
              <a:cxnLst/>
              <a:rect l="l" t="t" r="r" b="b"/>
              <a:pathLst>
                <a:path w="504" h="918" extrusionOk="0">
                  <a:moveTo>
                    <a:pt x="0" y="209"/>
                  </a:moveTo>
                  <a:lnTo>
                    <a:pt x="61" y="177"/>
                  </a:lnTo>
                  <a:lnTo>
                    <a:pt x="162" y="261"/>
                  </a:lnTo>
                  <a:lnTo>
                    <a:pt x="183" y="0"/>
                  </a:lnTo>
                  <a:lnTo>
                    <a:pt x="360" y="0"/>
                  </a:lnTo>
                  <a:lnTo>
                    <a:pt x="375" y="162"/>
                  </a:lnTo>
                  <a:lnTo>
                    <a:pt x="455" y="95"/>
                  </a:lnTo>
                  <a:lnTo>
                    <a:pt x="504" y="121"/>
                  </a:lnTo>
                  <a:lnTo>
                    <a:pt x="384" y="282"/>
                  </a:lnTo>
                  <a:lnTo>
                    <a:pt x="440" y="918"/>
                  </a:lnTo>
                  <a:lnTo>
                    <a:pt x="106" y="918"/>
                  </a:lnTo>
                  <a:lnTo>
                    <a:pt x="149" y="408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" name="Google Shape;707;p11"/>
            <p:cNvGrpSpPr/>
            <p:nvPr/>
          </p:nvGrpSpPr>
          <p:grpSpPr>
            <a:xfrm>
              <a:off x="1394143" y="4263657"/>
              <a:ext cx="341330" cy="740759"/>
              <a:chOff x="1394143" y="4263657"/>
              <a:chExt cx="341330" cy="740759"/>
            </a:xfrm>
          </p:grpSpPr>
          <p:sp>
            <p:nvSpPr>
              <p:cNvPr id="708" name="Google Shape;708;p11"/>
              <p:cNvSpPr/>
              <p:nvPr/>
            </p:nvSpPr>
            <p:spPr>
              <a:xfrm>
                <a:off x="1563597" y="4561413"/>
                <a:ext cx="116197" cy="2533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231" extrusionOk="0">
                    <a:moveTo>
                      <a:pt x="61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73" y="26"/>
                      <a:pt x="103" y="167"/>
                      <a:pt x="74" y="213"/>
                    </a:cubicBezTo>
                    <a:cubicBezTo>
                      <a:pt x="68" y="224"/>
                      <a:pt x="58" y="229"/>
                      <a:pt x="46" y="228"/>
                    </a:cubicBezTo>
                    <a:cubicBezTo>
                      <a:pt x="12" y="227"/>
                      <a:pt x="2" y="141"/>
                      <a:pt x="2" y="110"/>
                    </a:cubicBezTo>
                    <a:cubicBezTo>
                      <a:pt x="2" y="94"/>
                      <a:pt x="9" y="37"/>
                      <a:pt x="26" y="32"/>
                    </a:cubicBezTo>
                    <a:cubicBezTo>
                      <a:pt x="31" y="30"/>
                      <a:pt x="37" y="34"/>
                      <a:pt x="44" y="43"/>
                    </a:cubicBezTo>
                    <a:cubicBezTo>
                      <a:pt x="58" y="63"/>
                      <a:pt x="72" y="169"/>
                      <a:pt x="56" y="191"/>
                    </a:cubicBezTo>
                    <a:cubicBezTo>
                      <a:pt x="54" y="194"/>
                      <a:pt x="51" y="195"/>
                      <a:pt x="47" y="194"/>
                    </a:cubicBezTo>
                    <a:cubicBezTo>
                      <a:pt x="24" y="186"/>
                      <a:pt x="22" y="124"/>
                      <a:pt x="27" y="92"/>
                    </a:cubicBezTo>
                    <a:cubicBezTo>
                      <a:pt x="29" y="80"/>
                      <a:pt x="31" y="77"/>
                      <a:pt x="32" y="77"/>
                    </a:cubicBezTo>
                    <a:cubicBezTo>
                      <a:pt x="44" y="77"/>
                      <a:pt x="49" y="130"/>
                      <a:pt x="50" y="151"/>
                    </a:cubicBezTo>
                    <a:cubicBezTo>
                      <a:pt x="52" y="151"/>
                      <a:pt x="52" y="151"/>
                      <a:pt x="52" y="151"/>
                    </a:cubicBezTo>
                    <a:cubicBezTo>
                      <a:pt x="52" y="143"/>
                      <a:pt x="48" y="75"/>
                      <a:pt x="32" y="75"/>
                    </a:cubicBezTo>
                    <a:cubicBezTo>
                      <a:pt x="31" y="75"/>
                      <a:pt x="27" y="75"/>
                      <a:pt x="25" y="92"/>
                    </a:cubicBezTo>
                    <a:cubicBezTo>
                      <a:pt x="20" y="119"/>
                      <a:pt x="20" y="187"/>
                      <a:pt x="46" y="196"/>
                    </a:cubicBezTo>
                    <a:cubicBezTo>
                      <a:pt x="51" y="198"/>
                      <a:pt x="55" y="196"/>
                      <a:pt x="58" y="192"/>
                    </a:cubicBezTo>
                    <a:cubicBezTo>
                      <a:pt x="75" y="169"/>
                      <a:pt x="60" y="63"/>
                      <a:pt x="46" y="42"/>
                    </a:cubicBezTo>
                    <a:cubicBezTo>
                      <a:pt x="38" y="32"/>
                      <a:pt x="32" y="28"/>
                      <a:pt x="25" y="30"/>
                    </a:cubicBezTo>
                    <a:cubicBezTo>
                      <a:pt x="6" y="36"/>
                      <a:pt x="0" y="97"/>
                      <a:pt x="0" y="110"/>
                    </a:cubicBezTo>
                    <a:cubicBezTo>
                      <a:pt x="0" y="134"/>
                      <a:pt x="8" y="229"/>
                      <a:pt x="46" y="231"/>
                    </a:cubicBezTo>
                    <a:cubicBezTo>
                      <a:pt x="47" y="231"/>
                      <a:pt x="47" y="231"/>
                      <a:pt x="48" y="231"/>
                    </a:cubicBezTo>
                    <a:cubicBezTo>
                      <a:pt x="60" y="231"/>
                      <a:pt x="69" y="225"/>
                      <a:pt x="76" y="214"/>
                    </a:cubicBezTo>
                    <a:cubicBezTo>
                      <a:pt x="106" y="167"/>
                      <a:pt x="75" y="26"/>
                      <a:pt x="61" y="0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1515988" y="4263657"/>
                <a:ext cx="99252" cy="740758"/>
              </a:xfrm>
              <a:custGeom>
                <a:avLst/>
                <a:gdLst/>
                <a:ahLst/>
                <a:cxnLst/>
                <a:rect l="l" t="t" r="r" b="b"/>
                <a:pathLst>
                  <a:path w="90" h="675" extrusionOk="0">
                    <a:moveTo>
                      <a:pt x="52" y="551"/>
                    </a:moveTo>
                    <a:cubicBezTo>
                      <a:pt x="36" y="524"/>
                      <a:pt x="19" y="496"/>
                      <a:pt x="12" y="465"/>
                    </a:cubicBezTo>
                    <a:cubicBezTo>
                      <a:pt x="5" y="434"/>
                      <a:pt x="3" y="392"/>
                      <a:pt x="5" y="356"/>
                    </a:cubicBezTo>
                    <a:cubicBezTo>
                      <a:pt x="7" y="329"/>
                      <a:pt x="12" y="290"/>
                      <a:pt x="25" y="256"/>
                    </a:cubicBezTo>
                    <a:cubicBezTo>
                      <a:pt x="30" y="245"/>
                      <a:pt x="35" y="234"/>
                      <a:pt x="41" y="223"/>
                    </a:cubicBezTo>
                    <a:cubicBezTo>
                      <a:pt x="50" y="205"/>
                      <a:pt x="59" y="186"/>
                      <a:pt x="65" y="166"/>
                    </a:cubicBezTo>
                    <a:cubicBezTo>
                      <a:pt x="77" y="127"/>
                      <a:pt x="78" y="86"/>
                      <a:pt x="80" y="47"/>
                    </a:cubicBezTo>
                    <a:cubicBezTo>
                      <a:pt x="80" y="32"/>
                      <a:pt x="81" y="16"/>
                      <a:pt x="8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9" y="16"/>
                      <a:pt x="78" y="32"/>
                      <a:pt x="78" y="47"/>
                    </a:cubicBezTo>
                    <a:cubicBezTo>
                      <a:pt x="76" y="86"/>
                      <a:pt x="74" y="126"/>
                      <a:pt x="63" y="165"/>
                    </a:cubicBezTo>
                    <a:cubicBezTo>
                      <a:pt x="57" y="185"/>
                      <a:pt x="48" y="204"/>
                      <a:pt x="39" y="222"/>
                    </a:cubicBezTo>
                    <a:cubicBezTo>
                      <a:pt x="33" y="233"/>
                      <a:pt x="28" y="244"/>
                      <a:pt x="23" y="256"/>
                    </a:cubicBezTo>
                    <a:cubicBezTo>
                      <a:pt x="10" y="290"/>
                      <a:pt x="5" y="329"/>
                      <a:pt x="3" y="356"/>
                    </a:cubicBezTo>
                    <a:cubicBezTo>
                      <a:pt x="0" y="392"/>
                      <a:pt x="3" y="434"/>
                      <a:pt x="10" y="466"/>
                    </a:cubicBezTo>
                    <a:cubicBezTo>
                      <a:pt x="17" y="497"/>
                      <a:pt x="34" y="525"/>
                      <a:pt x="50" y="552"/>
                    </a:cubicBezTo>
                    <a:cubicBezTo>
                      <a:pt x="54" y="559"/>
                      <a:pt x="57" y="565"/>
                      <a:pt x="61" y="571"/>
                    </a:cubicBezTo>
                    <a:cubicBezTo>
                      <a:pt x="78" y="603"/>
                      <a:pt x="83" y="639"/>
                      <a:pt x="88" y="675"/>
                    </a:cubicBezTo>
                    <a:cubicBezTo>
                      <a:pt x="90" y="675"/>
                      <a:pt x="90" y="675"/>
                      <a:pt x="90" y="675"/>
                    </a:cubicBezTo>
                    <a:cubicBezTo>
                      <a:pt x="85" y="639"/>
                      <a:pt x="80" y="602"/>
                      <a:pt x="63" y="570"/>
                    </a:cubicBezTo>
                    <a:cubicBezTo>
                      <a:pt x="59" y="564"/>
                      <a:pt x="55" y="557"/>
                      <a:pt x="52" y="551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628958" y="4263657"/>
                <a:ext cx="69396" cy="740758"/>
              </a:xfrm>
              <a:custGeom>
                <a:avLst/>
                <a:gdLst/>
                <a:ahLst/>
                <a:cxnLst/>
                <a:rect l="l" t="t" r="r" b="b"/>
                <a:pathLst>
                  <a:path w="63" h="675" extrusionOk="0">
                    <a:moveTo>
                      <a:pt x="29" y="557"/>
                    </a:moveTo>
                    <a:cubicBezTo>
                      <a:pt x="33" y="545"/>
                      <a:pt x="38" y="534"/>
                      <a:pt x="43" y="524"/>
                    </a:cubicBezTo>
                    <a:cubicBezTo>
                      <a:pt x="51" y="506"/>
                      <a:pt x="58" y="490"/>
                      <a:pt x="60" y="469"/>
                    </a:cubicBezTo>
                    <a:cubicBezTo>
                      <a:pt x="62" y="448"/>
                      <a:pt x="63" y="426"/>
                      <a:pt x="62" y="404"/>
                    </a:cubicBezTo>
                    <a:cubicBezTo>
                      <a:pt x="57" y="340"/>
                      <a:pt x="57" y="340"/>
                      <a:pt x="57" y="340"/>
                    </a:cubicBezTo>
                    <a:cubicBezTo>
                      <a:pt x="52" y="314"/>
                      <a:pt x="43" y="288"/>
                      <a:pt x="34" y="262"/>
                    </a:cubicBezTo>
                    <a:cubicBezTo>
                      <a:pt x="24" y="233"/>
                      <a:pt x="14" y="202"/>
                      <a:pt x="9" y="171"/>
                    </a:cubicBezTo>
                    <a:cubicBezTo>
                      <a:pt x="3" y="126"/>
                      <a:pt x="7" y="80"/>
                      <a:pt x="11" y="35"/>
                    </a:cubicBezTo>
                    <a:cubicBezTo>
                      <a:pt x="12" y="24"/>
                      <a:pt x="13" y="12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2"/>
                      <a:pt x="10" y="24"/>
                      <a:pt x="9" y="35"/>
                    </a:cubicBezTo>
                    <a:cubicBezTo>
                      <a:pt x="5" y="80"/>
                      <a:pt x="0" y="126"/>
                      <a:pt x="7" y="171"/>
                    </a:cubicBezTo>
                    <a:cubicBezTo>
                      <a:pt x="12" y="203"/>
                      <a:pt x="22" y="233"/>
                      <a:pt x="32" y="263"/>
                    </a:cubicBezTo>
                    <a:cubicBezTo>
                      <a:pt x="43" y="294"/>
                      <a:pt x="54" y="327"/>
                      <a:pt x="58" y="360"/>
                    </a:cubicBezTo>
                    <a:cubicBezTo>
                      <a:pt x="61" y="395"/>
                      <a:pt x="61" y="434"/>
                      <a:pt x="58" y="469"/>
                    </a:cubicBezTo>
                    <a:cubicBezTo>
                      <a:pt x="56" y="489"/>
                      <a:pt x="49" y="506"/>
                      <a:pt x="40" y="523"/>
                    </a:cubicBezTo>
                    <a:cubicBezTo>
                      <a:pt x="36" y="533"/>
                      <a:pt x="31" y="544"/>
                      <a:pt x="27" y="556"/>
                    </a:cubicBezTo>
                    <a:cubicBezTo>
                      <a:pt x="15" y="593"/>
                      <a:pt x="17" y="635"/>
                      <a:pt x="22" y="675"/>
                    </a:cubicBezTo>
                    <a:cubicBezTo>
                      <a:pt x="24" y="675"/>
                      <a:pt x="24" y="675"/>
                      <a:pt x="24" y="675"/>
                    </a:cubicBezTo>
                    <a:cubicBezTo>
                      <a:pt x="19" y="635"/>
                      <a:pt x="17" y="593"/>
                      <a:pt x="29" y="55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1692705" y="4876114"/>
                <a:ext cx="19366" cy="128301"/>
              </a:xfrm>
              <a:custGeom>
                <a:avLst/>
                <a:gdLst/>
                <a:ahLst/>
                <a:cxnLst/>
                <a:rect l="l" t="t" r="r" b="b"/>
                <a:pathLst>
                  <a:path w="18" h="117" extrusionOk="0">
                    <a:moveTo>
                      <a:pt x="18" y="4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7" y="17"/>
                      <a:pt x="2" y="36"/>
                      <a:pt x="1" y="58"/>
                    </a:cubicBezTo>
                    <a:cubicBezTo>
                      <a:pt x="1" y="77"/>
                      <a:pt x="1" y="97"/>
                      <a:pt x="0" y="117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3" y="97"/>
                      <a:pt x="3" y="77"/>
                      <a:pt x="3" y="58"/>
                    </a:cubicBezTo>
                    <a:cubicBezTo>
                      <a:pt x="4" y="38"/>
                      <a:pt x="9" y="19"/>
                      <a:pt x="18" y="4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1478870" y="4263657"/>
                <a:ext cx="87955" cy="319543"/>
              </a:xfrm>
              <a:custGeom>
                <a:avLst/>
                <a:gdLst/>
                <a:ahLst/>
                <a:cxnLst/>
                <a:rect l="l" t="t" r="r" b="b"/>
                <a:pathLst>
                  <a:path w="80" h="291" extrusionOk="0">
                    <a:moveTo>
                      <a:pt x="78" y="0"/>
                    </a:moveTo>
                    <a:cubicBezTo>
                      <a:pt x="76" y="124"/>
                      <a:pt x="51" y="217"/>
                      <a:pt x="0" y="289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53" y="219"/>
                      <a:pt x="78" y="125"/>
                      <a:pt x="80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1432875" y="4458126"/>
                <a:ext cx="49223" cy="63747"/>
              </a:xfrm>
              <a:custGeom>
                <a:avLst/>
                <a:gdLst/>
                <a:ahLst/>
                <a:cxnLst/>
                <a:rect l="l" t="t" r="r" b="b"/>
                <a:pathLst>
                  <a:path w="45" h="58" extrusionOk="0">
                    <a:moveTo>
                      <a:pt x="19" y="33"/>
                    </a:moveTo>
                    <a:cubicBezTo>
                      <a:pt x="24" y="26"/>
                      <a:pt x="29" y="20"/>
                      <a:pt x="35" y="14"/>
                    </a:cubicBezTo>
                    <a:cubicBezTo>
                      <a:pt x="38" y="10"/>
                      <a:pt x="41" y="6"/>
                      <a:pt x="45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4"/>
                      <a:pt x="36" y="8"/>
                      <a:pt x="33" y="12"/>
                    </a:cubicBezTo>
                    <a:cubicBezTo>
                      <a:pt x="28" y="18"/>
                      <a:pt x="22" y="24"/>
                      <a:pt x="17" y="31"/>
                    </a:cubicBezTo>
                    <a:cubicBezTo>
                      <a:pt x="13" y="36"/>
                      <a:pt x="10" y="42"/>
                      <a:pt x="6" y="48"/>
                    </a:cubicBezTo>
                    <a:cubicBezTo>
                      <a:pt x="4" y="51"/>
                      <a:pt x="2" y="54"/>
                      <a:pt x="0" y="56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4" y="55"/>
                      <a:pt x="6" y="52"/>
                      <a:pt x="7" y="49"/>
                    </a:cubicBezTo>
                    <a:cubicBezTo>
                      <a:pt x="12" y="43"/>
                      <a:pt x="15" y="37"/>
                      <a:pt x="19" y="33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1503077" y="4263657"/>
                <a:ext cx="19366" cy="16219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8" extrusionOk="0">
                    <a:moveTo>
                      <a:pt x="1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50"/>
                      <a:pt x="10" y="99"/>
                      <a:pt x="1" y="137"/>
                    </a:cubicBezTo>
                    <a:cubicBezTo>
                      <a:pt x="1" y="137"/>
                      <a:pt x="1" y="138"/>
                      <a:pt x="0" y="13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1" y="145"/>
                      <a:pt x="2" y="141"/>
                      <a:pt x="3" y="137"/>
                    </a:cubicBezTo>
                    <a:cubicBezTo>
                      <a:pt x="12" y="99"/>
                      <a:pt x="18" y="50"/>
                      <a:pt x="18" y="0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1394143" y="4415359"/>
                <a:ext cx="36312" cy="54871"/>
              </a:xfrm>
              <a:custGeom>
                <a:avLst/>
                <a:gdLst/>
                <a:ahLst/>
                <a:cxnLst/>
                <a:rect l="l" t="t" r="r" b="b"/>
                <a:pathLst>
                  <a:path w="33" h="50" extrusionOk="0">
                    <a:moveTo>
                      <a:pt x="33" y="2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2" y="15"/>
                      <a:pt x="12" y="30"/>
                      <a:pt x="2" y="45"/>
                    </a:cubicBezTo>
                    <a:cubicBezTo>
                      <a:pt x="1" y="46"/>
                      <a:pt x="1" y="47"/>
                      <a:pt x="0" y="48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" y="49"/>
                      <a:pt x="3" y="48"/>
                      <a:pt x="4" y="46"/>
                    </a:cubicBezTo>
                    <a:cubicBezTo>
                      <a:pt x="14" y="32"/>
                      <a:pt x="24" y="17"/>
                      <a:pt x="33" y="2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1469994" y="4811560"/>
                <a:ext cx="96831" cy="192856"/>
              </a:xfrm>
              <a:custGeom>
                <a:avLst/>
                <a:gdLst/>
                <a:ahLst/>
                <a:cxnLst/>
                <a:rect l="l" t="t" r="r" b="b"/>
                <a:pathLst>
                  <a:path w="88" h="176" extrusionOk="0">
                    <a:moveTo>
                      <a:pt x="71" y="80"/>
                    </a:moveTo>
                    <a:cubicBezTo>
                      <a:pt x="61" y="66"/>
                      <a:pt x="49" y="54"/>
                      <a:pt x="37" y="43"/>
                    </a:cubicBezTo>
                    <a:cubicBezTo>
                      <a:pt x="23" y="29"/>
                      <a:pt x="10" y="15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18"/>
                      <a:pt x="23" y="31"/>
                      <a:pt x="35" y="44"/>
                    </a:cubicBezTo>
                    <a:cubicBezTo>
                      <a:pt x="47" y="56"/>
                      <a:pt x="59" y="68"/>
                      <a:pt x="69" y="81"/>
                    </a:cubicBezTo>
                    <a:cubicBezTo>
                      <a:pt x="86" y="108"/>
                      <a:pt x="86" y="140"/>
                      <a:pt x="86" y="170"/>
                    </a:cubicBezTo>
                    <a:cubicBezTo>
                      <a:pt x="86" y="172"/>
                      <a:pt x="86" y="173"/>
                      <a:pt x="86" y="176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88" y="173"/>
                      <a:pt x="88" y="172"/>
                      <a:pt x="88" y="170"/>
                    </a:cubicBezTo>
                    <a:cubicBezTo>
                      <a:pt x="88" y="139"/>
                      <a:pt x="88" y="107"/>
                      <a:pt x="71" y="80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1464345" y="4882570"/>
                <a:ext cx="50837" cy="121846"/>
              </a:xfrm>
              <a:custGeom>
                <a:avLst/>
                <a:gdLst/>
                <a:ahLst/>
                <a:cxnLst/>
                <a:rect l="l" t="t" r="r" b="b"/>
                <a:pathLst>
                  <a:path w="46" h="111" extrusionOk="0">
                    <a:moveTo>
                      <a:pt x="29" y="17"/>
                    </a:moveTo>
                    <a:cubicBezTo>
                      <a:pt x="22" y="8"/>
                      <a:pt x="12" y="2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1" y="4"/>
                      <a:pt x="21" y="10"/>
                      <a:pt x="28" y="19"/>
                    </a:cubicBezTo>
                    <a:cubicBezTo>
                      <a:pt x="44" y="40"/>
                      <a:pt x="44" y="78"/>
                      <a:pt x="39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6" y="78"/>
                      <a:pt x="46" y="39"/>
                      <a:pt x="29" y="17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1674146" y="4388731"/>
                <a:ext cx="16139" cy="87955"/>
              </a:xfrm>
              <a:custGeom>
                <a:avLst/>
                <a:gdLst/>
                <a:ahLst/>
                <a:cxnLst/>
                <a:rect l="l" t="t" r="r" b="b"/>
                <a:pathLst>
                  <a:path w="15" h="80" extrusionOk="0">
                    <a:moveTo>
                      <a:pt x="1" y="33"/>
                    </a:moveTo>
                    <a:cubicBezTo>
                      <a:pt x="4" y="49"/>
                      <a:pt x="9" y="65"/>
                      <a:pt x="14" y="80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0" y="63"/>
                      <a:pt x="6" y="48"/>
                      <a:pt x="4" y="32"/>
                    </a:cubicBezTo>
                    <a:cubicBezTo>
                      <a:pt x="3" y="28"/>
                      <a:pt x="2" y="15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1" y="29"/>
                      <a:pt x="1" y="33"/>
                    </a:cubicBez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1719334" y="4351612"/>
                <a:ext cx="16139" cy="65361"/>
              </a:xfrm>
              <a:custGeom>
                <a:avLst/>
                <a:gdLst/>
                <a:ahLst/>
                <a:cxnLst/>
                <a:rect l="l" t="t" r="r" b="b"/>
                <a:pathLst>
                  <a:path w="15" h="60" extrusionOk="0">
                    <a:moveTo>
                      <a:pt x="15" y="58"/>
                    </a:moveTo>
                    <a:cubicBezTo>
                      <a:pt x="8" y="39"/>
                      <a:pt x="4" y="19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1"/>
                      <a:pt x="7" y="41"/>
                      <a:pt x="13" y="60"/>
                    </a:cubicBezTo>
                    <a:lnTo>
                      <a:pt x="15" y="58"/>
                    </a:lnTo>
                    <a:close/>
                  </a:path>
                </a:pathLst>
              </a:custGeom>
              <a:solidFill>
                <a:schemeClr val="accent4">
                  <a:alpha val="3924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0" name="Google Shape;720;p11"/>
          <p:cNvGrpSpPr/>
          <p:nvPr/>
        </p:nvGrpSpPr>
        <p:grpSpPr>
          <a:xfrm flipH="1">
            <a:off x="5459284" y="4759496"/>
            <a:ext cx="3258750" cy="833316"/>
            <a:chOff x="3616175" y="871400"/>
            <a:chExt cx="4165601" cy="1065213"/>
          </a:xfrm>
        </p:grpSpPr>
        <p:sp>
          <p:nvSpPr>
            <p:cNvPr id="721" name="Google Shape;721;p11"/>
            <p:cNvSpPr/>
            <p:nvPr/>
          </p:nvSpPr>
          <p:spPr>
            <a:xfrm>
              <a:off x="3616175" y="871400"/>
              <a:ext cx="4165601" cy="730250"/>
            </a:xfrm>
            <a:custGeom>
              <a:avLst/>
              <a:gdLst/>
              <a:ahLst/>
              <a:cxnLst/>
              <a:rect l="l" t="t" r="r" b="b"/>
              <a:pathLst>
                <a:path w="1931" h="338" extrusionOk="0">
                  <a:moveTo>
                    <a:pt x="1931" y="338"/>
                  </a:moveTo>
                  <a:cubicBezTo>
                    <a:pt x="1931" y="338"/>
                    <a:pt x="1631" y="0"/>
                    <a:pt x="986" y="0"/>
                  </a:cubicBezTo>
                  <a:cubicBezTo>
                    <a:pt x="341" y="0"/>
                    <a:pt x="0" y="338"/>
                    <a:pt x="0" y="338"/>
                  </a:cubicBezTo>
                  <a:lnTo>
                    <a:pt x="1931" y="3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4946500" y="1566725"/>
              <a:ext cx="1266825" cy="369888"/>
            </a:xfrm>
            <a:custGeom>
              <a:avLst/>
              <a:gdLst/>
              <a:ahLst/>
              <a:cxnLst/>
              <a:rect l="l" t="t" r="r" b="b"/>
              <a:pathLst>
                <a:path w="587" h="171" extrusionOk="0">
                  <a:moveTo>
                    <a:pt x="18" y="171"/>
                  </a:moveTo>
                  <a:cubicBezTo>
                    <a:pt x="6" y="169"/>
                    <a:pt x="0" y="161"/>
                    <a:pt x="1" y="149"/>
                  </a:cubicBezTo>
                  <a:cubicBezTo>
                    <a:pt x="3" y="126"/>
                    <a:pt x="29" y="89"/>
                    <a:pt x="82" y="57"/>
                  </a:cubicBezTo>
                  <a:cubicBezTo>
                    <a:pt x="124" y="31"/>
                    <a:pt x="198" y="0"/>
                    <a:pt x="308" y="0"/>
                  </a:cubicBezTo>
                  <a:cubicBezTo>
                    <a:pt x="308" y="0"/>
                    <a:pt x="308" y="0"/>
                    <a:pt x="309" y="0"/>
                  </a:cubicBezTo>
                  <a:cubicBezTo>
                    <a:pt x="514" y="1"/>
                    <a:pt x="587" y="167"/>
                    <a:pt x="587" y="169"/>
                  </a:cubicBezTo>
                  <a:cubicBezTo>
                    <a:pt x="584" y="170"/>
                    <a:pt x="584" y="170"/>
                    <a:pt x="584" y="170"/>
                  </a:cubicBezTo>
                  <a:cubicBezTo>
                    <a:pt x="583" y="169"/>
                    <a:pt x="512" y="4"/>
                    <a:pt x="309" y="3"/>
                  </a:cubicBezTo>
                  <a:cubicBezTo>
                    <a:pt x="308" y="3"/>
                    <a:pt x="308" y="3"/>
                    <a:pt x="308" y="3"/>
                  </a:cubicBezTo>
                  <a:cubicBezTo>
                    <a:pt x="199" y="3"/>
                    <a:pt x="126" y="34"/>
                    <a:pt x="84" y="60"/>
                  </a:cubicBezTo>
                  <a:cubicBezTo>
                    <a:pt x="32" y="91"/>
                    <a:pt x="6" y="128"/>
                    <a:pt x="5" y="149"/>
                  </a:cubicBezTo>
                  <a:cubicBezTo>
                    <a:pt x="4" y="156"/>
                    <a:pt x="6" y="166"/>
                    <a:pt x="19" y="168"/>
                  </a:cubicBezTo>
                  <a:lnTo>
                    <a:pt x="18" y="1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4765525" y="1466713"/>
              <a:ext cx="1671638" cy="422275"/>
            </a:xfrm>
            <a:custGeom>
              <a:avLst/>
              <a:gdLst/>
              <a:ahLst/>
              <a:cxnLst/>
              <a:rect l="l" t="t" r="r" b="b"/>
              <a:pathLst>
                <a:path w="775" h="195" extrusionOk="0">
                  <a:moveTo>
                    <a:pt x="11" y="195"/>
                  </a:moveTo>
                  <a:cubicBezTo>
                    <a:pt x="4" y="194"/>
                    <a:pt x="0" y="189"/>
                    <a:pt x="0" y="180"/>
                  </a:cubicBezTo>
                  <a:cubicBezTo>
                    <a:pt x="4" y="138"/>
                    <a:pt x="135" y="0"/>
                    <a:pt x="400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541" y="0"/>
                    <a:pt x="635" y="52"/>
                    <a:pt x="690" y="96"/>
                  </a:cubicBezTo>
                  <a:cubicBezTo>
                    <a:pt x="749" y="144"/>
                    <a:pt x="775" y="192"/>
                    <a:pt x="775" y="193"/>
                  </a:cubicBezTo>
                  <a:cubicBezTo>
                    <a:pt x="772" y="194"/>
                    <a:pt x="772" y="194"/>
                    <a:pt x="772" y="194"/>
                  </a:cubicBezTo>
                  <a:cubicBezTo>
                    <a:pt x="772" y="194"/>
                    <a:pt x="746" y="146"/>
                    <a:pt x="687" y="99"/>
                  </a:cubicBezTo>
                  <a:cubicBezTo>
                    <a:pt x="633" y="55"/>
                    <a:pt x="540" y="3"/>
                    <a:pt x="401" y="3"/>
                  </a:cubicBezTo>
                  <a:cubicBezTo>
                    <a:pt x="401" y="3"/>
                    <a:pt x="401" y="3"/>
                    <a:pt x="400" y="3"/>
                  </a:cubicBezTo>
                  <a:cubicBezTo>
                    <a:pt x="137" y="3"/>
                    <a:pt x="7" y="139"/>
                    <a:pt x="4" y="180"/>
                  </a:cubicBezTo>
                  <a:cubicBezTo>
                    <a:pt x="3" y="187"/>
                    <a:pt x="6" y="191"/>
                    <a:pt x="12" y="192"/>
                  </a:cubicBezTo>
                  <a:lnTo>
                    <a:pt x="11" y="1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4578200" y="1366700"/>
              <a:ext cx="2082800" cy="474663"/>
            </a:xfrm>
            <a:custGeom>
              <a:avLst/>
              <a:gdLst/>
              <a:ahLst/>
              <a:cxnLst/>
              <a:rect l="l" t="t" r="r" b="b"/>
              <a:pathLst>
                <a:path w="966" h="220" extrusionOk="0">
                  <a:moveTo>
                    <a:pt x="8" y="220"/>
                  </a:moveTo>
                  <a:cubicBezTo>
                    <a:pt x="3" y="220"/>
                    <a:pt x="0" y="216"/>
                    <a:pt x="0" y="210"/>
                  </a:cubicBezTo>
                  <a:cubicBezTo>
                    <a:pt x="4" y="168"/>
                    <a:pt x="172" y="0"/>
                    <a:pt x="496" y="0"/>
                  </a:cubicBezTo>
                  <a:cubicBezTo>
                    <a:pt x="496" y="0"/>
                    <a:pt x="497" y="0"/>
                    <a:pt x="497" y="0"/>
                  </a:cubicBezTo>
                  <a:cubicBezTo>
                    <a:pt x="669" y="1"/>
                    <a:pt x="787" y="60"/>
                    <a:pt x="856" y="109"/>
                  </a:cubicBezTo>
                  <a:cubicBezTo>
                    <a:pt x="931" y="163"/>
                    <a:pt x="966" y="217"/>
                    <a:pt x="966" y="218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63" y="219"/>
                    <a:pt x="929" y="165"/>
                    <a:pt x="854" y="112"/>
                  </a:cubicBezTo>
                  <a:cubicBezTo>
                    <a:pt x="786" y="63"/>
                    <a:pt x="668" y="4"/>
                    <a:pt x="497" y="4"/>
                  </a:cubicBezTo>
                  <a:cubicBezTo>
                    <a:pt x="497" y="4"/>
                    <a:pt x="496" y="4"/>
                    <a:pt x="496" y="4"/>
                  </a:cubicBezTo>
                  <a:cubicBezTo>
                    <a:pt x="323" y="4"/>
                    <a:pt x="202" y="52"/>
                    <a:pt x="131" y="92"/>
                  </a:cubicBezTo>
                  <a:cubicBezTo>
                    <a:pt x="50" y="138"/>
                    <a:pt x="5" y="190"/>
                    <a:pt x="4" y="210"/>
                  </a:cubicBezTo>
                  <a:cubicBezTo>
                    <a:pt x="3" y="216"/>
                    <a:pt x="6" y="217"/>
                    <a:pt x="8" y="217"/>
                  </a:cubicBezTo>
                  <a:lnTo>
                    <a:pt x="8" y="2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389288" y="1266688"/>
              <a:ext cx="2497137" cy="528638"/>
            </a:xfrm>
            <a:custGeom>
              <a:avLst/>
              <a:gdLst/>
              <a:ahLst/>
              <a:cxnLst/>
              <a:rect l="l" t="t" r="r" b="b"/>
              <a:pathLst>
                <a:path w="1158" h="245" extrusionOk="0">
                  <a:moveTo>
                    <a:pt x="5" y="245"/>
                  </a:moveTo>
                  <a:cubicBezTo>
                    <a:pt x="2" y="244"/>
                    <a:pt x="0" y="241"/>
                    <a:pt x="0" y="238"/>
                  </a:cubicBezTo>
                  <a:cubicBezTo>
                    <a:pt x="2" y="220"/>
                    <a:pt x="54" y="160"/>
                    <a:pt x="153" y="105"/>
                  </a:cubicBezTo>
                  <a:cubicBezTo>
                    <a:pt x="240" y="57"/>
                    <a:pt x="387" y="0"/>
                    <a:pt x="593" y="0"/>
                  </a:cubicBezTo>
                  <a:cubicBezTo>
                    <a:pt x="593" y="0"/>
                    <a:pt x="593" y="0"/>
                    <a:pt x="594" y="0"/>
                  </a:cubicBezTo>
                  <a:cubicBezTo>
                    <a:pt x="798" y="0"/>
                    <a:pt x="940" y="66"/>
                    <a:pt x="1024" y="121"/>
                  </a:cubicBezTo>
                  <a:cubicBezTo>
                    <a:pt x="1115" y="181"/>
                    <a:pt x="1158" y="241"/>
                    <a:pt x="1158" y="242"/>
                  </a:cubicBezTo>
                  <a:cubicBezTo>
                    <a:pt x="1156" y="244"/>
                    <a:pt x="1156" y="244"/>
                    <a:pt x="1156" y="244"/>
                  </a:cubicBezTo>
                  <a:cubicBezTo>
                    <a:pt x="1155" y="243"/>
                    <a:pt x="1112" y="183"/>
                    <a:pt x="1022" y="124"/>
                  </a:cubicBezTo>
                  <a:cubicBezTo>
                    <a:pt x="939" y="69"/>
                    <a:pt x="797" y="4"/>
                    <a:pt x="594" y="4"/>
                  </a:cubicBezTo>
                  <a:cubicBezTo>
                    <a:pt x="593" y="4"/>
                    <a:pt x="593" y="4"/>
                    <a:pt x="593" y="4"/>
                  </a:cubicBezTo>
                  <a:cubicBezTo>
                    <a:pt x="388" y="4"/>
                    <a:pt x="242" y="60"/>
                    <a:pt x="155" y="108"/>
                  </a:cubicBezTo>
                  <a:cubicBezTo>
                    <a:pt x="57" y="162"/>
                    <a:pt x="5" y="220"/>
                    <a:pt x="4" y="238"/>
                  </a:cubicBezTo>
                  <a:cubicBezTo>
                    <a:pt x="3" y="240"/>
                    <a:pt x="4" y="241"/>
                    <a:pt x="5" y="241"/>
                  </a:cubicBezTo>
                  <a:lnTo>
                    <a:pt x="5" y="2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4197200" y="1166675"/>
              <a:ext cx="2913063" cy="581025"/>
            </a:xfrm>
            <a:custGeom>
              <a:avLst/>
              <a:gdLst/>
              <a:ahLst/>
              <a:cxnLst/>
              <a:rect l="l" t="t" r="r" b="b"/>
              <a:pathLst>
                <a:path w="1351" h="269" extrusionOk="0">
                  <a:moveTo>
                    <a:pt x="3" y="269"/>
                  </a:moveTo>
                  <a:cubicBezTo>
                    <a:pt x="1" y="268"/>
                    <a:pt x="0" y="267"/>
                    <a:pt x="0" y="264"/>
                  </a:cubicBezTo>
                  <a:cubicBezTo>
                    <a:pt x="1" y="249"/>
                    <a:pt x="63" y="183"/>
                    <a:pt x="178" y="121"/>
                  </a:cubicBezTo>
                  <a:cubicBezTo>
                    <a:pt x="281" y="66"/>
                    <a:pt x="453" y="0"/>
                    <a:pt x="691" y="0"/>
                  </a:cubicBezTo>
                  <a:cubicBezTo>
                    <a:pt x="691" y="0"/>
                    <a:pt x="691" y="0"/>
                    <a:pt x="691" y="0"/>
                  </a:cubicBezTo>
                  <a:cubicBezTo>
                    <a:pt x="928" y="0"/>
                    <a:pt x="1095" y="72"/>
                    <a:pt x="1193" y="133"/>
                  </a:cubicBezTo>
                  <a:cubicBezTo>
                    <a:pt x="1300" y="199"/>
                    <a:pt x="1351" y="265"/>
                    <a:pt x="1351" y="266"/>
                  </a:cubicBezTo>
                  <a:cubicBezTo>
                    <a:pt x="1349" y="268"/>
                    <a:pt x="1349" y="268"/>
                    <a:pt x="1349" y="268"/>
                  </a:cubicBezTo>
                  <a:cubicBezTo>
                    <a:pt x="1348" y="267"/>
                    <a:pt x="1297" y="201"/>
                    <a:pt x="1191" y="136"/>
                  </a:cubicBezTo>
                  <a:cubicBezTo>
                    <a:pt x="1093" y="75"/>
                    <a:pt x="927" y="3"/>
                    <a:pt x="691" y="3"/>
                  </a:cubicBezTo>
                  <a:cubicBezTo>
                    <a:pt x="691" y="3"/>
                    <a:pt x="691" y="3"/>
                    <a:pt x="691" y="3"/>
                  </a:cubicBezTo>
                  <a:cubicBezTo>
                    <a:pt x="463" y="3"/>
                    <a:pt x="296" y="64"/>
                    <a:pt x="196" y="115"/>
                  </a:cubicBezTo>
                  <a:cubicBezTo>
                    <a:pt x="79" y="175"/>
                    <a:pt x="16" y="240"/>
                    <a:pt x="5" y="260"/>
                  </a:cubicBezTo>
                  <a:cubicBezTo>
                    <a:pt x="3" y="264"/>
                    <a:pt x="3" y="265"/>
                    <a:pt x="3" y="265"/>
                  </a:cubicBezTo>
                  <a:lnTo>
                    <a:pt x="3" y="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4001938" y="1068250"/>
              <a:ext cx="3332163" cy="631825"/>
            </a:xfrm>
            <a:custGeom>
              <a:avLst/>
              <a:gdLst/>
              <a:ahLst/>
              <a:cxnLst/>
              <a:rect l="l" t="t" r="r" b="b"/>
              <a:pathLst>
                <a:path w="1545" h="293" extrusionOk="0">
                  <a:moveTo>
                    <a:pt x="2" y="293"/>
                  </a:moveTo>
                  <a:cubicBezTo>
                    <a:pt x="1" y="293"/>
                    <a:pt x="0" y="292"/>
                    <a:pt x="0" y="290"/>
                  </a:cubicBezTo>
                  <a:cubicBezTo>
                    <a:pt x="1" y="278"/>
                    <a:pt x="75" y="204"/>
                    <a:pt x="203" y="137"/>
                  </a:cubicBezTo>
                  <a:cubicBezTo>
                    <a:pt x="321" y="74"/>
                    <a:pt x="520" y="0"/>
                    <a:pt x="790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1059" y="0"/>
                    <a:pt x="1250" y="79"/>
                    <a:pt x="1363" y="145"/>
                  </a:cubicBezTo>
                  <a:cubicBezTo>
                    <a:pt x="1485" y="216"/>
                    <a:pt x="1545" y="289"/>
                    <a:pt x="1545" y="290"/>
                  </a:cubicBezTo>
                  <a:cubicBezTo>
                    <a:pt x="1543" y="292"/>
                    <a:pt x="1543" y="292"/>
                    <a:pt x="1543" y="292"/>
                  </a:cubicBezTo>
                  <a:cubicBezTo>
                    <a:pt x="1542" y="291"/>
                    <a:pt x="1483" y="219"/>
                    <a:pt x="1361" y="148"/>
                  </a:cubicBezTo>
                  <a:cubicBezTo>
                    <a:pt x="1248" y="82"/>
                    <a:pt x="1058" y="3"/>
                    <a:pt x="790" y="3"/>
                  </a:cubicBezTo>
                  <a:cubicBezTo>
                    <a:pt x="790" y="3"/>
                    <a:pt x="790" y="3"/>
                    <a:pt x="790" y="3"/>
                  </a:cubicBezTo>
                  <a:cubicBezTo>
                    <a:pt x="391" y="3"/>
                    <a:pt x="119" y="169"/>
                    <a:pt x="22" y="267"/>
                  </a:cubicBezTo>
                  <a:cubicBezTo>
                    <a:pt x="7" y="283"/>
                    <a:pt x="4" y="289"/>
                    <a:pt x="4" y="290"/>
                  </a:cubicBezTo>
                  <a:cubicBezTo>
                    <a:pt x="4" y="290"/>
                    <a:pt x="3" y="289"/>
                    <a:pt x="3" y="289"/>
                  </a:cubicBezTo>
                  <a:lnTo>
                    <a:pt x="2" y="2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3808263" y="966650"/>
              <a:ext cx="3751262" cy="685800"/>
            </a:xfrm>
            <a:custGeom>
              <a:avLst/>
              <a:gdLst/>
              <a:ahLst/>
              <a:cxnLst/>
              <a:rect l="l" t="t" r="r" b="b"/>
              <a:pathLst>
                <a:path w="1739" h="318" extrusionOk="0">
                  <a:moveTo>
                    <a:pt x="2" y="318"/>
                  </a:moveTo>
                  <a:cubicBezTo>
                    <a:pt x="0" y="316"/>
                    <a:pt x="0" y="316"/>
                    <a:pt x="0" y="316"/>
                  </a:cubicBezTo>
                  <a:cubicBezTo>
                    <a:pt x="0" y="310"/>
                    <a:pt x="75" y="232"/>
                    <a:pt x="227" y="154"/>
                  </a:cubicBezTo>
                  <a:cubicBezTo>
                    <a:pt x="362" y="84"/>
                    <a:pt x="587" y="0"/>
                    <a:pt x="888" y="0"/>
                  </a:cubicBezTo>
                  <a:cubicBezTo>
                    <a:pt x="888" y="0"/>
                    <a:pt x="888" y="0"/>
                    <a:pt x="889" y="0"/>
                  </a:cubicBezTo>
                  <a:cubicBezTo>
                    <a:pt x="1190" y="0"/>
                    <a:pt x="1405" y="86"/>
                    <a:pt x="1533" y="158"/>
                  </a:cubicBezTo>
                  <a:cubicBezTo>
                    <a:pt x="1671" y="235"/>
                    <a:pt x="1739" y="314"/>
                    <a:pt x="1739" y="315"/>
                  </a:cubicBezTo>
                  <a:cubicBezTo>
                    <a:pt x="1737" y="317"/>
                    <a:pt x="1737" y="317"/>
                    <a:pt x="1737" y="317"/>
                  </a:cubicBezTo>
                  <a:cubicBezTo>
                    <a:pt x="1736" y="316"/>
                    <a:pt x="1669" y="238"/>
                    <a:pt x="1531" y="160"/>
                  </a:cubicBezTo>
                  <a:cubicBezTo>
                    <a:pt x="1404" y="89"/>
                    <a:pt x="1189" y="4"/>
                    <a:pt x="889" y="4"/>
                  </a:cubicBezTo>
                  <a:cubicBezTo>
                    <a:pt x="889" y="4"/>
                    <a:pt x="888" y="4"/>
                    <a:pt x="888" y="4"/>
                  </a:cubicBezTo>
                  <a:cubicBezTo>
                    <a:pt x="589" y="4"/>
                    <a:pt x="366" y="86"/>
                    <a:pt x="232" y="155"/>
                  </a:cubicBezTo>
                  <a:cubicBezTo>
                    <a:pt x="85" y="230"/>
                    <a:pt x="6" y="309"/>
                    <a:pt x="3" y="316"/>
                  </a:cubicBezTo>
                  <a:cubicBezTo>
                    <a:pt x="3" y="316"/>
                    <a:pt x="3" y="316"/>
                    <a:pt x="3" y="315"/>
                  </a:cubicBezTo>
                  <a:cubicBezTo>
                    <a:pt x="2" y="316"/>
                    <a:pt x="2" y="316"/>
                    <a:pt x="2" y="316"/>
                  </a:cubicBezTo>
                  <a:lnTo>
                    <a:pt x="2" y="3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11"/>
          <p:cNvGrpSpPr/>
          <p:nvPr/>
        </p:nvGrpSpPr>
        <p:grpSpPr>
          <a:xfrm>
            <a:off x="7396553" y="4229719"/>
            <a:ext cx="2549663" cy="1266847"/>
            <a:chOff x="-666900" y="57013"/>
            <a:chExt cx="3802063" cy="1889125"/>
          </a:xfrm>
        </p:grpSpPr>
        <p:sp>
          <p:nvSpPr>
            <p:cNvPr id="730" name="Google Shape;730;p11"/>
            <p:cNvSpPr/>
            <p:nvPr/>
          </p:nvSpPr>
          <p:spPr>
            <a:xfrm>
              <a:off x="-666900" y="57013"/>
              <a:ext cx="3606801" cy="1778001"/>
            </a:xfrm>
            <a:custGeom>
              <a:avLst/>
              <a:gdLst/>
              <a:ahLst/>
              <a:cxnLst/>
              <a:rect l="l" t="t" r="r" b="b"/>
              <a:pathLst>
                <a:path w="1672" h="823" extrusionOk="0">
                  <a:moveTo>
                    <a:pt x="0" y="823"/>
                  </a:moveTo>
                  <a:cubicBezTo>
                    <a:pt x="0" y="823"/>
                    <a:pt x="278" y="494"/>
                    <a:pt x="808" y="253"/>
                  </a:cubicBezTo>
                  <a:cubicBezTo>
                    <a:pt x="1337" y="13"/>
                    <a:pt x="1672" y="0"/>
                    <a:pt x="1672" y="0"/>
                  </a:cubicBezTo>
                  <a:cubicBezTo>
                    <a:pt x="1672" y="823"/>
                    <a:pt x="1672" y="823"/>
                    <a:pt x="1672" y="823"/>
                  </a:cubicBezTo>
                  <a:lnTo>
                    <a:pt x="0" y="8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441425" y="1638163"/>
              <a:ext cx="693738" cy="307975"/>
            </a:xfrm>
            <a:custGeom>
              <a:avLst/>
              <a:gdLst/>
              <a:ahLst/>
              <a:cxnLst/>
              <a:rect l="l" t="t" r="r" b="b"/>
              <a:pathLst>
                <a:path w="322" h="143" extrusionOk="0">
                  <a:moveTo>
                    <a:pt x="3" y="143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0" y="140"/>
                    <a:pt x="53" y="76"/>
                    <a:pt x="155" y="35"/>
                  </a:cubicBezTo>
                  <a:cubicBezTo>
                    <a:pt x="235" y="2"/>
                    <a:pt x="294" y="0"/>
                    <a:pt x="322" y="1"/>
                  </a:cubicBezTo>
                  <a:cubicBezTo>
                    <a:pt x="322" y="5"/>
                    <a:pt x="322" y="5"/>
                    <a:pt x="322" y="5"/>
                  </a:cubicBezTo>
                  <a:cubicBezTo>
                    <a:pt x="294" y="3"/>
                    <a:pt x="236" y="6"/>
                    <a:pt x="156" y="38"/>
                  </a:cubicBezTo>
                  <a:cubicBezTo>
                    <a:pt x="55" y="79"/>
                    <a:pt x="3" y="142"/>
                    <a:pt x="3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182663" y="1504813"/>
              <a:ext cx="938213" cy="433388"/>
            </a:xfrm>
            <a:custGeom>
              <a:avLst/>
              <a:gdLst/>
              <a:ahLst/>
              <a:cxnLst/>
              <a:rect l="l" t="t" r="r" b="b"/>
              <a:pathLst>
                <a:path w="435" h="201" extrusionOk="0">
                  <a:moveTo>
                    <a:pt x="2" y="201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98"/>
                    <a:pt x="72" y="112"/>
                    <a:pt x="209" y="54"/>
                  </a:cubicBezTo>
                  <a:cubicBezTo>
                    <a:pt x="336" y="0"/>
                    <a:pt x="419" y="1"/>
                    <a:pt x="435" y="2"/>
                  </a:cubicBezTo>
                  <a:cubicBezTo>
                    <a:pt x="435" y="5"/>
                    <a:pt x="435" y="5"/>
                    <a:pt x="435" y="5"/>
                  </a:cubicBezTo>
                  <a:cubicBezTo>
                    <a:pt x="419" y="5"/>
                    <a:pt x="337" y="4"/>
                    <a:pt x="210" y="57"/>
                  </a:cubicBezTo>
                  <a:cubicBezTo>
                    <a:pt x="74" y="114"/>
                    <a:pt x="3" y="200"/>
                    <a:pt x="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1923900" y="1373050"/>
              <a:ext cx="1179513" cy="557213"/>
            </a:xfrm>
            <a:custGeom>
              <a:avLst/>
              <a:gdLst/>
              <a:ahLst/>
              <a:cxnLst/>
              <a:rect l="l" t="t" r="r" b="b"/>
              <a:pathLst>
                <a:path w="547" h="258" extrusionOk="0">
                  <a:moveTo>
                    <a:pt x="2" y="258"/>
                  </a:moveTo>
                  <a:cubicBezTo>
                    <a:pt x="0" y="255"/>
                    <a:pt x="0" y="255"/>
                    <a:pt x="0" y="255"/>
                  </a:cubicBezTo>
                  <a:cubicBezTo>
                    <a:pt x="0" y="254"/>
                    <a:pt x="91" y="146"/>
                    <a:pt x="263" y="72"/>
                  </a:cubicBezTo>
                  <a:cubicBezTo>
                    <a:pt x="401" y="12"/>
                    <a:pt x="507" y="0"/>
                    <a:pt x="547" y="2"/>
                  </a:cubicBezTo>
                  <a:cubicBezTo>
                    <a:pt x="547" y="5"/>
                    <a:pt x="547" y="5"/>
                    <a:pt x="547" y="5"/>
                  </a:cubicBezTo>
                  <a:cubicBezTo>
                    <a:pt x="507" y="3"/>
                    <a:pt x="402" y="16"/>
                    <a:pt x="265" y="75"/>
                  </a:cubicBezTo>
                  <a:cubicBezTo>
                    <a:pt x="94" y="149"/>
                    <a:pt x="3" y="257"/>
                    <a:pt x="2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1661963" y="1241288"/>
              <a:ext cx="1425575" cy="677863"/>
            </a:xfrm>
            <a:custGeom>
              <a:avLst/>
              <a:gdLst/>
              <a:ahLst/>
              <a:cxnLst/>
              <a:rect l="l" t="t" r="r" b="b"/>
              <a:pathLst>
                <a:path w="661" h="314" extrusionOk="0">
                  <a:moveTo>
                    <a:pt x="3" y="314"/>
                  </a:moveTo>
                  <a:cubicBezTo>
                    <a:pt x="0" y="312"/>
                    <a:pt x="0" y="312"/>
                    <a:pt x="0" y="312"/>
                  </a:cubicBezTo>
                  <a:cubicBezTo>
                    <a:pt x="1" y="311"/>
                    <a:pt x="111" y="181"/>
                    <a:pt x="319" y="90"/>
                  </a:cubicBezTo>
                  <a:cubicBezTo>
                    <a:pt x="496" y="12"/>
                    <a:pt x="626" y="0"/>
                    <a:pt x="661" y="1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26" y="3"/>
                    <a:pt x="497" y="16"/>
                    <a:pt x="320" y="93"/>
                  </a:cubicBezTo>
                  <a:cubicBezTo>
                    <a:pt x="114" y="183"/>
                    <a:pt x="4" y="313"/>
                    <a:pt x="3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1403200" y="1106350"/>
              <a:ext cx="1666876" cy="803275"/>
            </a:xfrm>
            <a:custGeom>
              <a:avLst/>
              <a:gdLst/>
              <a:ahLst/>
              <a:cxnLst/>
              <a:rect l="l" t="t" r="r" b="b"/>
              <a:pathLst>
                <a:path w="773" h="372" extrusionOk="0">
                  <a:moveTo>
                    <a:pt x="3" y="372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1" y="369"/>
                    <a:pt x="131" y="216"/>
                    <a:pt x="373" y="109"/>
                  </a:cubicBezTo>
                  <a:cubicBezTo>
                    <a:pt x="583" y="16"/>
                    <a:pt x="736" y="0"/>
                    <a:pt x="773" y="2"/>
                  </a:cubicBezTo>
                  <a:cubicBezTo>
                    <a:pt x="773" y="6"/>
                    <a:pt x="773" y="6"/>
                    <a:pt x="773" y="6"/>
                  </a:cubicBezTo>
                  <a:cubicBezTo>
                    <a:pt x="736" y="4"/>
                    <a:pt x="584" y="20"/>
                    <a:pt x="374" y="112"/>
                  </a:cubicBezTo>
                  <a:cubicBezTo>
                    <a:pt x="133" y="219"/>
                    <a:pt x="4" y="371"/>
                    <a:pt x="3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1144438" y="974588"/>
              <a:ext cx="1909764" cy="927100"/>
            </a:xfrm>
            <a:custGeom>
              <a:avLst/>
              <a:gdLst/>
              <a:ahLst/>
              <a:cxnLst/>
              <a:rect l="l" t="t" r="r" b="b"/>
              <a:pathLst>
                <a:path w="885" h="429" extrusionOk="0">
                  <a:moveTo>
                    <a:pt x="3" y="429"/>
                  </a:moveTo>
                  <a:cubicBezTo>
                    <a:pt x="0" y="427"/>
                    <a:pt x="0" y="427"/>
                    <a:pt x="0" y="427"/>
                  </a:cubicBezTo>
                  <a:cubicBezTo>
                    <a:pt x="1" y="425"/>
                    <a:pt x="150" y="251"/>
                    <a:pt x="427" y="127"/>
                  </a:cubicBezTo>
                  <a:cubicBezTo>
                    <a:pt x="675" y="17"/>
                    <a:pt x="852" y="0"/>
                    <a:pt x="885" y="2"/>
                  </a:cubicBezTo>
                  <a:cubicBezTo>
                    <a:pt x="885" y="5"/>
                    <a:pt x="885" y="5"/>
                    <a:pt x="885" y="5"/>
                  </a:cubicBezTo>
                  <a:cubicBezTo>
                    <a:pt x="852" y="4"/>
                    <a:pt x="676" y="20"/>
                    <a:pt x="428" y="130"/>
                  </a:cubicBezTo>
                  <a:cubicBezTo>
                    <a:pt x="152" y="253"/>
                    <a:pt x="4" y="427"/>
                    <a:pt x="3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885675" y="847588"/>
              <a:ext cx="2152651" cy="1044575"/>
            </a:xfrm>
            <a:custGeom>
              <a:avLst/>
              <a:gdLst/>
              <a:ahLst/>
              <a:cxnLst/>
              <a:rect l="l" t="t" r="r" b="b"/>
              <a:pathLst>
                <a:path w="998" h="484" extrusionOk="0">
                  <a:moveTo>
                    <a:pt x="2" y="484"/>
                  </a:moveTo>
                  <a:cubicBezTo>
                    <a:pt x="0" y="482"/>
                    <a:pt x="0" y="482"/>
                    <a:pt x="0" y="482"/>
                  </a:cubicBezTo>
                  <a:cubicBezTo>
                    <a:pt x="1" y="480"/>
                    <a:pt x="169" y="283"/>
                    <a:pt x="481" y="143"/>
                  </a:cubicBezTo>
                  <a:cubicBezTo>
                    <a:pt x="802" y="0"/>
                    <a:pt x="996" y="0"/>
                    <a:pt x="998" y="0"/>
                  </a:cubicBezTo>
                  <a:cubicBezTo>
                    <a:pt x="998" y="3"/>
                    <a:pt x="998" y="3"/>
                    <a:pt x="998" y="3"/>
                  </a:cubicBezTo>
                  <a:cubicBezTo>
                    <a:pt x="996" y="3"/>
                    <a:pt x="802" y="4"/>
                    <a:pt x="483" y="146"/>
                  </a:cubicBezTo>
                  <a:cubicBezTo>
                    <a:pt x="171" y="286"/>
                    <a:pt x="4" y="482"/>
                    <a:pt x="2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625325" y="715825"/>
              <a:ext cx="2395538" cy="1168400"/>
            </a:xfrm>
            <a:custGeom>
              <a:avLst/>
              <a:gdLst/>
              <a:ahLst/>
              <a:cxnLst/>
              <a:rect l="l" t="t" r="r" b="b"/>
              <a:pathLst>
                <a:path w="1111" h="541" extrusionOk="0">
                  <a:moveTo>
                    <a:pt x="3" y="541"/>
                  </a:moveTo>
                  <a:cubicBezTo>
                    <a:pt x="0" y="538"/>
                    <a:pt x="0" y="538"/>
                    <a:pt x="0" y="538"/>
                  </a:cubicBezTo>
                  <a:cubicBezTo>
                    <a:pt x="2" y="536"/>
                    <a:pt x="188" y="317"/>
                    <a:pt x="537" y="161"/>
                  </a:cubicBezTo>
                  <a:cubicBezTo>
                    <a:pt x="884" y="5"/>
                    <a:pt x="1105" y="0"/>
                    <a:pt x="1111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1" y="3"/>
                    <a:pt x="1111" y="3"/>
                    <a:pt x="1111" y="3"/>
                  </a:cubicBezTo>
                  <a:cubicBezTo>
                    <a:pt x="1111" y="3"/>
                    <a:pt x="1111" y="3"/>
                    <a:pt x="1111" y="3"/>
                  </a:cubicBezTo>
                  <a:cubicBezTo>
                    <a:pt x="1104" y="3"/>
                    <a:pt x="885" y="8"/>
                    <a:pt x="538" y="164"/>
                  </a:cubicBezTo>
                  <a:cubicBezTo>
                    <a:pt x="191" y="320"/>
                    <a:pt x="5" y="538"/>
                    <a:pt x="3" y="5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66563" y="582475"/>
              <a:ext cx="2640012" cy="1290638"/>
            </a:xfrm>
            <a:custGeom>
              <a:avLst/>
              <a:gdLst/>
              <a:ahLst/>
              <a:cxnLst/>
              <a:rect l="l" t="t" r="r" b="b"/>
              <a:pathLst>
                <a:path w="1224" h="598" extrusionOk="0">
                  <a:moveTo>
                    <a:pt x="3" y="598"/>
                  </a:moveTo>
                  <a:cubicBezTo>
                    <a:pt x="0" y="596"/>
                    <a:pt x="0" y="596"/>
                    <a:pt x="0" y="596"/>
                  </a:cubicBezTo>
                  <a:cubicBezTo>
                    <a:pt x="2" y="594"/>
                    <a:pt x="208" y="352"/>
                    <a:pt x="591" y="180"/>
                  </a:cubicBezTo>
                  <a:cubicBezTo>
                    <a:pt x="981" y="4"/>
                    <a:pt x="1222" y="0"/>
                    <a:pt x="1224" y="0"/>
                  </a:cubicBezTo>
                  <a:cubicBezTo>
                    <a:pt x="1224" y="4"/>
                    <a:pt x="1224" y="4"/>
                    <a:pt x="1224" y="4"/>
                  </a:cubicBezTo>
                  <a:cubicBezTo>
                    <a:pt x="1221" y="4"/>
                    <a:pt x="982" y="8"/>
                    <a:pt x="592" y="184"/>
                  </a:cubicBezTo>
                  <a:cubicBezTo>
                    <a:pt x="210" y="355"/>
                    <a:pt x="5" y="596"/>
                    <a:pt x="3" y="5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07800" y="450713"/>
              <a:ext cx="2881314" cy="1414463"/>
            </a:xfrm>
            <a:custGeom>
              <a:avLst/>
              <a:gdLst/>
              <a:ahLst/>
              <a:cxnLst/>
              <a:rect l="l" t="t" r="r" b="b"/>
              <a:pathLst>
                <a:path w="1336" h="655" extrusionOk="0">
                  <a:moveTo>
                    <a:pt x="3" y="655"/>
                  </a:moveTo>
                  <a:cubicBezTo>
                    <a:pt x="0" y="653"/>
                    <a:pt x="0" y="653"/>
                    <a:pt x="0" y="653"/>
                  </a:cubicBezTo>
                  <a:cubicBezTo>
                    <a:pt x="2" y="650"/>
                    <a:pt x="227" y="387"/>
                    <a:pt x="645" y="198"/>
                  </a:cubicBezTo>
                  <a:cubicBezTo>
                    <a:pt x="1066" y="8"/>
                    <a:pt x="1334" y="0"/>
                    <a:pt x="1336" y="0"/>
                  </a:cubicBezTo>
                  <a:cubicBezTo>
                    <a:pt x="1336" y="3"/>
                    <a:pt x="1336" y="3"/>
                    <a:pt x="1336" y="3"/>
                  </a:cubicBezTo>
                  <a:cubicBezTo>
                    <a:pt x="1336" y="3"/>
                    <a:pt x="1336" y="3"/>
                    <a:pt x="1336" y="3"/>
                  </a:cubicBezTo>
                  <a:cubicBezTo>
                    <a:pt x="1330" y="3"/>
                    <a:pt x="1064" y="13"/>
                    <a:pt x="646" y="202"/>
                  </a:cubicBezTo>
                  <a:cubicBezTo>
                    <a:pt x="229" y="390"/>
                    <a:pt x="5" y="653"/>
                    <a:pt x="3" y="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-150962" y="318950"/>
              <a:ext cx="3124200" cy="1536701"/>
            </a:xfrm>
            <a:custGeom>
              <a:avLst/>
              <a:gdLst/>
              <a:ahLst/>
              <a:cxnLst/>
              <a:rect l="l" t="t" r="r" b="b"/>
              <a:pathLst>
                <a:path w="1449" h="712" extrusionOk="0">
                  <a:moveTo>
                    <a:pt x="2" y="712"/>
                  </a:moveTo>
                  <a:cubicBezTo>
                    <a:pt x="0" y="710"/>
                    <a:pt x="0" y="710"/>
                    <a:pt x="0" y="710"/>
                  </a:cubicBezTo>
                  <a:cubicBezTo>
                    <a:pt x="2" y="707"/>
                    <a:pt x="246" y="421"/>
                    <a:pt x="699" y="217"/>
                  </a:cubicBezTo>
                  <a:cubicBezTo>
                    <a:pt x="1156" y="10"/>
                    <a:pt x="1443" y="0"/>
                    <a:pt x="1449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8" y="3"/>
                    <a:pt x="1448" y="3"/>
                    <a:pt x="1448" y="3"/>
                  </a:cubicBezTo>
                  <a:cubicBezTo>
                    <a:pt x="1448" y="3"/>
                    <a:pt x="1448" y="3"/>
                    <a:pt x="1448" y="3"/>
                  </a:cubicBezTo>
                  <a:cubicBezTo>
                    <a:pt x="1442" y="3"/>
                    <a:pt x="1156" y="13"/>
                    <a:pt x="701" y="220"/>
                  </a:cubicBezTo>
                  <a:cubicBezTo>
                    <a:pt x="248" y="424"/>
                    <a:pt x="5" y="709"/>
                    <a:pt x="2" y="7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-409725" y="187188"/>
              <a:ext cx="3365500" cy="1660525"/>
            </a:xfrm>
            <a:custGeom>
              <a:avLst/>
              <a:gdLst/>
              <a:ahLst/>
              <a:cxnLst/>
              <a:rect l="l" t="t" r="r" b="b"/>
              <a:pathLst>
                <a:path w="1561" h="769" extrusionOk="0">
                  <a:moveTo>
                    <a:pt x="2" y="769"/>
                  </a:moveTo>
                  <a:cubicBezTo>
                    <a:pt x="0" y="767"/>
                    <a:pt x="0" y="767"/>
                    <a:pt x="0" y="767"/>
                  </a:cubicBezTo>
                  <a:cubicBezTo>
                    <a:pt x="2" y="764"/>
                    <a:pt x="265" y="456"/>
                    <a:pt x="754" y="235"/>
                  </a:cubicBezTo>
                  <a:cubicBezTo>
                    <a:pt x="1240" y="14"/>
                    <a:pt x="1556" y="0"/>
                    <a:pt x="1561" y="0"/>
                  </a:cubicBezTo>
                  <a:cubicBezTo>
                    <a:pt x="1561" y="0"/>
                    <a:pt x="1561" y="0"/>
                    <a:pt x="1561" y="0"/>
                  </a:cubicBezTo>
                  <a:cubicBezTo>
                    <a:pt x="1561" y="3"/>
                    <a:pt x="1561" y="3"/>
                    <a:pt x="1561" y="3"/>
                  </a:cubicBezTo>
                  <a:cubicBezTo>
                    <a:pt x="1558" y="3"/>
                    <a:pt x="1246" y="15"/>
                    <a:pt x="755" y="238"/>
                  </a:cubicBezTo>
                  <a:cubicBezTo>
                    <a:pt x="267" y="459"/>
                    <a:pt x="5" y="766"/>
                    <a:pt x="2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11"/>
          <p:cNvGrpSpPr/>
          <p:nvPr/>
        </p:nvGrpSpPr>
        <p:grpSpPr>
          <a:xfrm>
            <a:off x="715110" y="970134"/>
            <a:ext cx="8064547" cy="3531440"/>
            <a:chOff x="715110" y="970134"/>
            <a:chExt cx="8064547" cy="3531440"/>
          </a:xfrm>
        </p:grpSpPr>
        <p:sp>
          <p:nvSpPr>
            <p:cNvPr id="744" name="Google Shape;744;p11"/>
            <p:cNvSpPr/>
            <p:nvPr/>
          </p:nvSpPr>
          <p:spPr>
            <a:xfrm rot="-4781129" flipH="1">
              <a:off x="1034461" y="9765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 rot="6395783" flipH="1">
              <a:off x="6329878" y="4289155"/>
              <a:ext cx="177740" cy="197961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 rot="-10229135" flipH="1">
              <a:off x="8578873" y="1526763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 rot="-9900703" flipH="1">
              <a:off x="738610" y="3296138"/>
              <a:ext cx="185025" cy="206075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11"/>
          <p:cNvGrpSpPr/>
          <p:nvPr/>
        </p:nvGrpSpPr>
        <p:grpSpPr>
          <a:xfrm>
            <a:off x="469312" y="3666295"/>
            <a:ext cx="1245828" cy="1343792"/>
            <a:chOff x="469312" y="3666295"/>
            <a:chExt cx="1245828" cy="1343792"/>
          </a:xfrm>
        </p:grpSpPr>
        <p:grpSp>
          <p:nvGrpSpPr>
            <p:cNvPr id="749" name="Google Shape;749;p11"/>
            <p:cNvGrpSpPr/>
            <p:nvPr/>
          </p:nvGrpSpPr>
          <p:grpSpPr>
            <a:xfrm rot="2052905">
              <a:off x="1002030" y="4138151"/>
              <a:ext cx="537822" cy="789002"/>
              <a:chOff x="455088" y="2585188"/>
              <a:chExt cx="866775" cy="1271587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455088" y="2585188"/>
                <a:ext cx="866775" cy="10334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4" extrusionOk="0">
                    <a:moveTo>
                      <a:pt x="106" y="269"/>
                    </a:moveTo>
                    <a:cubicBezTo>
                      <a:pt x="148" y="269"/>
                      <a:pt x="148" y="269"/>
                      <a:pt x="148" y="269"/>
                    </a:cubicBezTo>
                    <a:cubicBezTo>
                      <a:pt x="152" y="269"/>
                      <a:pt x="155" y="271"/>
                      <a:pt x="158" y="274"/>
                    </a:cubicBezTo>
                    <a:cubicBezTo>
                      <a:pt x="160" y="268"/>
                      <a:pt x="161" y="261"/>
                      <a:pt x="161" y="253"/>
                    </a:cubicBezTo>
                    <a:cubicBezTo>
                      <a:pt x="161" y="219"/>
                      <a:pt x="230" y="195"/>
                      <a:pt x="230" y="115"/>
                    </a:cubicBezTo>
                    <a:cubicBezTo>
                      <a:pt x="230" y="52"/>
                      <a:pt x="179" y="0"/>
                      <a:pt x="115" y="0"/>
                    </a:cubicBezTo>
                    <a:cubicBezTo>
                      <a:pt x="51" y="0"/>
                      <a:pt x="0" y="52"/>
                      <a:pt x="0" y="115"/>
                    </a:cubicBezTo>
                    <a:cubicBezTo>
                      <a:pt x="0" y="197"/>
                      <a:pt x="69" y="220"/>
                      <a:pt x="69" y="253"/>
                    </a:cubicBezTo>
                    <a:cubicBezTo>
                      <a:pt x="69" y="260"/>
                      <a:pt x="70" y="267"/>
                      <a:pt x="72" y="272"/>
                    </a:cubicBezTo>
                    <a:cubicBezTo>
                      <a:pt x="74" y="270"/>
                      <a:pt x="77" y="269"/>
                      <a:pt x="80" y="269"/>
                    </a:cubicBezTo>
                    <a:lnTo>
                      <a:pt x="106" y="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704326" y="2894750"/>
                <a:ext cx="384175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3" extrusionOk="0">
                    <a:moveTo>
                      <a:pt x="43" y="211"/>
                    </a:moveTo>
                    <a:cubicBezTo>
                      <a:pt x="84" y="211"/>
                      <a:pt x="84" y="211"/>
                      <a:pt x="84" y="211"/>
                    </a:cubicBezTo>
                    <a:cubicBezTo>
                      <a:pt x="86" y="211"/>
                      <a:pt x="88" y="212"/>
                      <a:pt x="90" y="213"/>
                    </a:cubicBezTo>
                    <a:cubicBezTo>
                      <a:pt x="93" y="210"/>
                      <a:pt x="96" y="206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8"/>
                      <a:pt x="94" y="194"/>
                      <a:pt x="92" y="192"/>
                    </a:cubicBezTo>
                    <a:cubicBezTo>
                      <a:pt x="89" y="189"/>
                      <a:pt x="86" y="187"/>
                      <a:pt x="82" y="187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4" y="67"/>
                      <a:pt x="92" y="74"/>
                      <a:pt x="102" y="0"/>
                    </a:cubicBezTo>
                    <a:cubicBezTo>
                      <a:pt x="102" y="0"/>
                      <a:pt x="57" y="27"/>
                      <a:pt x="51" y="74"/>
                    </a:cubicBezTo>
                    <a:cubicBezTo>
                      <a:pt x="51" y="74"/>
                      <a:pt x="49" y="51"/>
                      <a:pt x="6" y="28"/>
                    </a:cubicBezTo>
                    <a:cubicBezTo>
                      <a:pt x="6" y="28"/>
                      <a:pt x="19" y="54"/>
                      <a:pt x="22" y="70"/>
                    </a:cubicBezTo>
                    <a:cubicBezTo>
                      <a:pt x="25" y="85"/>
                      <a:pt x="40" y="93"/>
                      <a:pt x="40" y="93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1" y="187"/>
                      <a:pt x="8" y="188"/>
                      <a:pt x="6" y="190"/>
                    </a:cubicBezTo>
                    <a:cubicBezTo>
                      <a:pt x="2" y="192"/>
                      <a:pt x="0" y="197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2" y="211"/>
                      <a:pt x="6" y="213"/>
                    </a:cubicBezTo>
                    <a:cubicBezTo>
                      <a:pt x="9" y="212"/>
                      <a:pt x="11" y="211"/>
                      <a:pt x="14" y="211"/>
                    </a:cubicBezTo>
                    <a:lnTo>
                      <a:pt x="43" y="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704326" y="3690088"/>
                <a:ext cx="36830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" extrusionOk="0">
                    <a:moveTo>
                      <a:pt x="98" y="12"/>
                    </a:moveTo>
                    <a:cubicBezTo>
                      <a:pt x="98" y="8"/>
                      <a:pt x="95" y="4"/>
                      <a:pt x="90" y="2"/>
                    </a:cubicBezTo>
                    <a:cubicBezTo>
                      <a:pt x="88" y="1"/>
                      <a:pt x="86" y="0"/>
                      <a:pt x="8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9" y="1"/>
                      <a:pt x="6" y="2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18"/>
                      <a:pt x="6" y="24"/>
                      <a:pt x="1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8" y="18"/>
                      <a:pt x="98" y="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704326" y="3780575"/>
                <a:ext cx="368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0" extrusionOk="0">
                    <a:moveTo>
                      <a:pt x="14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6"/>
                      <a:pt x="6" y="20"/>
                      <a:pt x="1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2" y="20"/>
                      <a:pt x="98" y="16"/>
                      <a:pt x="98" y="10"/>
                    </a:cubicBezTo>
                    <a:cubicBezTo>
                      <a:pt x="98" y="5"/>
                      <a:pt x="92" y="0"/>
                      <a:pt x="8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11"/>
            <p:cNvGrpSpPr/>
            <p:nvPr/>
          </p:nvGrpSpPr>
          <p:grpSpPr>
            <a:xfrm rot="-942345">
              <a:off x="534345" y="3705324"/>
              <a:ext cx="361507" cy="530343"/>
              <a:chOff x="455088" y="2585188"/>
              <a:chExt cx="866775" cy="1271587"/>
            </a:xfrm>
          </p:grpSpPr>
          <p:sp>
            <p:nvSpPr>
              <p:cNvPr id="755" name="Google Shape;755;p11"/>
              <p:cNvSpPr/>
              <p:nvPr/>
            </p:nvSpPr>
            <p:spPr>
              <a:xfrm>
                <a:off x="455088" y="2585188"/>
                <a:ext cx="866775" cy="103346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4" extrusionOk="0">
                    <a:moveTo>
                      <a:pt x="106" y="269"/>
                    </a:moveTo>
                    <a:cubicBezTo>
                      <a:pt x="148" y="269"/>
                      <a:pt x="148" y="269"/>
                      <a:pt x="148" y="269"/>
                    </a:cubicBezTo>
                    <a:cubicBezTo>
                      <a:pt x="152" y="269"/>
                      <a:pt x="155" y="271"/>
                      <a:pt x="158" y="274"/>
                    </a:cubicBezTo>
                    <a:cubicBezTo>
                      <a:pt x="160" y="268"/>
                      <a:pt x="161" y="261"/>
                      <a:pt x="161" y="253"/>
                    </a:cubicBezTo>
                    <a:cubicBezTo>
                      <a:pt x="161" y="219"/>
                      <a:pt x="230" y="195"/>
                      <a:pt x="230" y="115"/>
                    </a:cubicBezTo>
                    <a:cubicBezTo>
                      <a:pt x="230" y="52"/>
                      <a:pt x="179" y="0"/>
                      <a:pt x="115" y="0"/>
                    </a:cubicBezTo>
                    <a:cubicBezTo>
                      <a:pt x="51" y="0"/>
                      <a:pt x="0" y="52"/>
                      <a:pt x="0" y="115"/>
                    </a:cubicBezTo>
                    <a:cubicBezTo>
                      <a:pt x="0" y="197"/>
                      <a:pt x="69" y="220"/>
                      <a:pt x="69" y="253"/>
                    </a:cubicBezTo>
                    <a:cubicBezTo>
                      <a:pt x="69" y="260"/>
                      <a:pt x="70" y="267"/>
                      <a:pt x="72" y="272"/>
                    </a:cubicBezTo>
                    <a:cubicBezTo>
                      <a:pt x="74" y="270"/>
                      <a:pt x="77" y="269"/>
                      <a:pt x="80" y="269"/>
                    </a:cubicBezTo>
                    <a:lnTo>
                      <a:pt x="106" y="2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704326" y="2894750"/>
                <a:ext cx="384175" cy="803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13" extrusionOk="0">
                    <a:moveTo>
                      <a:pt x="43" y="211"/>
                    </a:moveTo>
                    <a:cubicBezTo>
                      <a:pt x="84" y="211"/>
                      <a:pt x="84" y="211"/>
                      <a:pt x="84" y="211"/>
                    </a:cubicBezTo>
                    <a:cubicBezTo>
                      <a:pt x="86" y="211"/>
                      <a:pt x="88" y="212"/>
                      <a:pt x="90" y="213"/>
                    </a:cubicBezTo>
                    <a:cubicBezTo>
                      <a:pt x="93" y="210"/>
                      <a:pt x="96" y="206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198"/>
                      <a:pt x="94" y="194"/>
                      <a:pt x="92" y="192"/>
                    </a:cubicBezTo>
                    <a:cubicBezTo>
                      <a:pt x="89" y="189"/>
                      <a:pt x="86" y="187"/>
                      <a:pt x="82" y="187"/>
                    </a:cubicBezTo>
                    <a:cubicBezTo>
                      <a:pt x="56" y="187"/>
                      <a:pt x="56" y="187"/>
                      <a:pt x="56" y="187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4" y="67"/>
                      <a:pt x="92" y="74"/>
                      <a:pt x="102" y="0"/>
                    </a:cubicBezTo>
                    <a:cubicBezTo>
                      <a:pt x="102" y="0"/>
                      <a:pt x="57" y="27"/>
                      <a:pt x="51" y="74"/>
                    </a:cubicBezTo>
                    <a:cubicBezTo>
                      <a:pt x="51" y="74"/>
                      <a:pt x="49" y="51"/>
                      <a:pt x="6" y="28"/>
                    </a:cubicBezTo>
                    <a:cubicBezTo>
                      <a:pt x="6" y="28"/>
                      <a:pt x="19" y="54"/>
                      <a:pt x="22" y="70"/>
                    </a:cubicBezTo>
                    <a:cubicBezTo>
                      <a:pt x="25" y="85"/>
                      <a:pt x="40" y="93"/>
                      <a:pt x="40" y="93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11" y="187"/>
                      <a:pt x="8" y="188"/>
                      <a:pt x="6" y="190"/>
                    </a:cubicBezTo>
                    <a:cubicBezTo>
                      <a:pt x="2" y="192"/>
                      <a:pt x="0" y="197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2" y="211"/>
                      <a:pt x="6" y="213"/>
                    </a:cubicBezTo>
                    <a:cubicBezTo>
                      <a:pt x="9" y="212"/>
                      <a:pt x="11" y="211"/>
                      <a:pt x="14" y="211"/>
                    </a:cubicBezTo>
                    <a:lnTo>
                      <a:pt x="43" y="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704326" y="3690088"/>
                <a:ext cx="36830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8" h="24" extrusionOk="0">
                    <a:moveTo>
                      <a:pt x="98" y="12"/>
                    </a:moveTo>
                    <a:cubicBezTo>
                      <a:pt x="98" y="8"/>
                      <a:pt x="95" y="4"/>
                      <a:pt x="90" y="2"/>
                    </a:cubicBezTo>
                    <a:cubicBezTo>
                      <a:pt x="88" y="1"/>
                      <a:pt x="86" y="0"/>
                      <a:pt x="8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9" y="1"/>
                      <a:pt x="6" y="2"/>
                    </a:cubicBezTo>
                    <a:cubicBezTo>
                      <a:pt x="2" y="5"/>
                      <a:pt x="0" y="9"/>
                      <a:pt x="0" y="12"/>
                    </a:cubicBezTo>
                    <a:cubicBezTo>
                      <a:pt x="0" y="18"/>
                      <a:pt x="6" y="24"/>
                      <a:pt x="1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92" y="24"/>
                      <a:pt x="98" y="18"/>
                      <a:pt x="98" y="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704326" y="3780575"/>
                <a:ext cx="3683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20" extrusionOk="0">
                    <a:moveTo>
                      <a:pt x="14" y="0"/>
                    </a:moveTo>
                    <a:cubicBezTo>
                      <a:pt x="6" y="0"/>
                      <a:pt x="0" y="5"/>
                      <a:pt x="0" y="10"/>
                    </a:cubicBezTo>
                    <a:cubicBezTo>
                      <a:pt x="0" y="16"/>
                      <a:pt x="6" y="20"/>
                      <a:pt x="1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92" y="20"/>
                      <a:pt x="98" y="16"/>
                      <a:pt x="98" y="10"/>
                    </a:cubicBezTo>
                    <a:cubicBezTo>
                      <a:pt x="98" y="5"/>
                      <a:pt x="92" y="0"/>
                      <a:pt x="84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9" name="Google Shape;759;p11"/>
          <p:cNvGrpSpPr/>
          <p:nvPr/>
        </p:nvGrpSpPr>
        <p:grpSpPr>
          <a:xfrm>
            <a:off x="-601791" y="-285009"/>
            <a:ext cx="10069226" cy="5691322"/>
            <a:chOff x="-601791" y="-285009"/>
            <a:chExt cx="10069226" cy="5691322"/>
          </a:xfrm>
        </p:grpSpPr>
        <p:sp>
          <p:nvSpPr>
            <p:cNvPr id="760" name="Google Shape;760;p11"/>
            <p:cNvSpPr/>
            <p:nvPr/>
          </p:nvSpPr>
          <p:spPr>
            <a:xfrm rot="4092918">
              <a:off x="-94301" y="-3650"/>
              <a:ext cx="806296" cy="1639100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11"/>
            <p:cNvGrpSpPr/>
            <p:nvPr/>
          </p:nvGrpSpPr>
          <p:grpSpPr>
            <a:xfrm rot="-4270096" flipH="1">
              <a:off x="-348452" y="1100365"/>
              <a:ext cx="1019207" cy="1058894"/>
              <a:chOff x="2854563" y="128001"/>
              <a:chExt cx="1019176" cy="1058861"/>
            </a:xfrm>
          </p:grpSpPr>
          <p:sp>
            <p:nvSpPr>
              <p:cNvPr id="762" name="Google Shape;762;p11"/>
              <p:cNvSpPr/>
              <p:nvPr/>
            </p:nvSpPr>
            <p:spPr>
              <a:xfrm>
                <a:off x="3113326" y="128001"/>
                <a:ext cx="760413" cy="9112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46" extrusionOk="0">
                    <a:moveTo>
                      <a:pt x="30" y="0"/>
                    </a:moveTo>
                    <a:cubicBezTo>
                      <a:pt x="30" y="0"/>
                      <a:pt x="228" y="157"/>
                      <a:pt x="300" y="269"/>
                    </a:cubicBezTo>
                    <a:cubicBezTo>
                      <a:pt x="372" y="381"/>
                      <a:pt x="292" y="446"/>
                      <a:pt x="217" y="361"/>
                    </a:cubicBezTo>
                    <a:cubicBezTo>
                      <a:pt x="141" y="276"/>
                      <a:pt x="0" y="27"/>
                      <a:pt x="0" y="27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3141901" y="158163"/>
                <a:ext cx="519113" cy="623888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05" extrusionOk="0">
                    <a:moveTo>
                      <a:pt x="254" y="305"/>
                    </a:moveTo>
                    <a:cubicBezTo>
                      <a:pt x="254" y="305"/>
                      <a:pt x="118" y="134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3078401" y="132763"/>
                <a:ext cx="423863" cy="104616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512" extrusionOk="0">
                    <a:moveTo>
                      <a:pt x="37" y="0"/>
                    </a:moveTo>
                    <a:cubicBezTo>
                      <a:pt x="37" y="0"/>
                      <a:pt x="160" y="220"/>
                      <a:pt x="183" y="351"/>
                    </a:cubicBezTo>
                    <a:cubicBezTo>
                      <a:pt x="207" y="483"/>
                      <a:pt x="108" y="512"/>
                      <a:pt x="71" y="404"/>
                    </a:cubicBezTo>
                    <a:cubicBezTo>
                      <a:pt x="34" y="297"/>
                      <a:pt x="0" y="13"/>
                      <a:pt x="0" y="1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11"/>
              <p:cNvSpPr/>
              <p:nvPr/>
            </p:nvSpPr>
            <p:spPr>
              <a:xfrm>
                <a:off x="3111738" y="147051"/>
                <a:ext cx="2413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118" h="379" extrusionOk="0">
                    <a:moveTo>
                      <a:pt x="118" y="379"/>
                    </a:moveTo>
                    <a:cubicBezTo>
                      <a:pt x="118" y="379"/>
                      <a:pt x="58" y="17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11"/>
              <p:cNvSpPr/>
              <p:nvPr/>
            </p:nvSpPr>
            <p:spPr>
              <a:xfrm>
                <a:off x="2854563" y="135938"/>
                <a:ext cx="331788" cy="105092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14" extrusionOk="0">
                    <a:moveTo>
                      <a:pt x="137" y="3"/>
                    </a:moveTo>
                    <a:cubicBezTo>
                      <a:pt x="137" y="3"/>
                      <a:pt x="163" y="254"/>
                      <a:pt x="132" y="384"/>
                    </a:cubicBezTo>
                    <a:cubicBezTo>
                      <a:pt x="102" y="514"/>
                      <a:pt x="0" y="501"/>
                      <a:pt x="9" y="388"/>
                    </a:cubicBezTo>
                    <a:cubicBezTo>
                      <a:pt x="17" y="274"/>
                      <a:pt x="98" y="0"/>
                      <a:pt x="98" y="0"/>
                    </a:cubicBezTo>
                    <a:lnTo>
                      <a:pt x="137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3003788" y="140701"/>
                <a:ext cx="87313" cy="8048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394" extrusionOk="0">
                    <a:moveTo>
                      <a:pt x="0" y="394"/>
                    </a:moveTo>
                    <a:cubicBezTo>
                      <a:pt x="0" y="394"/>
                      <a:pt x="29" y="178"/>
                      <a:pt x="43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11"/>
            <p:cNvGrpSpPr/>
            <p:nvPr/>
          </p:nvGrpSpPr>
          <p:grpSpPr>
            <a:xfrm flipH="1">
              <a:off x="-72013" y="4360451"/>
              <a:ext cx="1032888" cy="1045863"/>
              <a:chOff x="1328851" y="2829038"/>
              <a:chExt cx="1032888" cy="1045863"/>
            </a:xfrm>
          </p:grpSpPr>
          <p:grpSp>
            <p:nvGrpSpPr>
              <p:cNvPr id="769" name="Google Shape;769;p11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770" name="Google Shape;770;p11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2" name="Google Shape;772;p11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773" name="Google Shape;773;p11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1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5" name="Google Shape;775;p11"/>
            <p:cNvGrpSpPr/>
            <p:nvPr/>
          </p:nvGrpSpPr>
          <p:grpSpPr>
            <a:xfrm rot="-6415459" flipH="1">
              <a:off x="8005800" y="-94548"/>
              <a:ext cx="1331175" cy="1259101"/>
              <a:chOff x="2503897" y="3146050"/>
              <a:chExt cx="558783" cy="528556"/>
            </a:xfrm>
          </p:grpSpPr>
          <p:sp>
            <p:nvSpPr>
              <p:cNvPr id="776" name="Google Shape;776;p11"/>
              <p:cNvSpPr/>
              <p:nvPr/>
            </p:nvSpPr>
            <p:spPr>
              <a:xfrm>
                <a:off x="2875809" y="3146050"/>
                <a:ext cx="186872" cy="130078"/>
              </a:xfrm>
              <a:custGeom>
                <a:avLst/>
                <a:gdLst/>
                <a:ahLst/>
                <a:cxnLst/>
                <a:rect l="l" t="t" r="r" b="b"/>
                <a:pathLst>
                  <a:path w="43" h="30" extrusionOk="0">
                    <a:moveTo>
                      <a:pt x="34" y="8"/>
                    </a:moveTo>
                    <a:cubicBezTo>
                      <a:pt x="35" y="6"/>
                      <a:pt x="35" y="5"/>
                      <a:pt x="36" y="3"/>
                    </a:cubicBezTo>
                    <a:cubicBezTo>
                      <a:pt x="36" y="2"/>
                      <a:pt x="36" y="2"/>
                      <a:pt x="36" y="1"/>
                    </a:cubicBezTo>
                    <a:cubicBezTo>
                      <a:pt x="35" y="0"/>
                      <a:pt x="34" y="0"/>
                      <a:pt x="32" y="0"/>
                    </a:cubicBezTo>
                    <a:cubicBezTo>
                      <a:pt x="28" y="1"/>
                      <a:pt x="24" y="4"/>
                      <a:pt x="20" y="7"/>
                    </a:cubicBezTo>
                    <a:cubicBezTo>
                      <a:pt x="13" y="14"/>
                      <a:pt x="6" y="22"/>
                      <a:pt x="0" y="30"/>
                    </a:cubicBezTo>
                    <a:cubicBezTo>
                      <a:pt x="8" y="28"/>
                      <a:pt x="15" y="26"/>
                      <a:pt x="23" y="24"/>
                    </a:cubicBezTo>
                    <a:cubicBezTo>
                      <a:pt x="29" y="22"/>
                      <a:pt x="35" y="20"/>
                      <a:pt x="40" y="17"/>
                    </a:cubicBezTo>
                    <a:cubicBezTo>
                      <a:pt x="42" y="16"/>
                      <a:pt x="43" y="14"/>
                      <a:pt x="43" y="12"/>
                    </a:cubicBezTo>
                    <a:cubicBezTo>
                      <a:pt x="43" y="10"/>
                      <a:pt x="42" y="9"/>
                      <a:pt x="40" y="8"/>
                    </a:cubicBezTo>
                    <a:cubicBezTo>
                      <a:pt x="38" y="8"/>
                      <a:pt x="35" y="8"/>
                      <a:pt x="34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1"/>
              <p:cNvSpPr/>
              <p:nvPr/>
            </p:nvSpPr>
            <p:spPr>
              <a:xfrm>
                <a:off x="2503897" y="3201929"/>
                <a:ext cx="480004" cy="472678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09" extrusionOk="0">
                    <a:moveTo>
                      <a:pt x="1" y="109"/>
                    </a:move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29" y="65"/>
                      <a:pt x="67" y="28"/>
                      <a:pt x="111" y="1"/>
                    </a:cubicBezTo>
                    <a:cubicBezTo>
                      <a:pt x="111" y="0"/>
                      <a:pt x="111" y="1"/>
                      <a:pt x="111" y="1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67" y="29"/>
                      <a:pt x="29" y="66"/>
                      <a:pt x="1" y="109"/>
                    </a:cubicBezTo>
                    <a:cubicBezTo>
                      <a:pt x="1" y="109"/>
                      <a:pt x="1" y="109"/>
                      <a:pt x="1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1"/>
              <p:cNvSpPr/>
              <p:nvPr/>
            </p:nvSpPr>
            <p:spPr>
              <a:xfrm>
                <a:off x="2772296" y="3146050"/>
                <a:ext cx="116337" cy="195117"/>
              </a:xfrm>
              <a:custGeom>
                <a:avLst/>
                <a:gdLst/>
                <a:ahLst/>
                <a:cxnLst/>
                <a:rect l="l" t="t" r="r" b="b"/>
                <a:pathLst>
                  <a:path w="27" h="45" extrusionOk="0">
                    <a:moveTo>
                      <a:pt x="15" y="7"/>
                    </a:moveTo>
                    <a:cubicBezTo>
                      <a:pt x="15" y="5"/>
                      <a:pt x="15" y="3"/>
                      <a:pt x="14" y="2"/>
                    </a:cubicBezTo>
                    <a:cubicBezTo>
                      <a:pt x="14" y="1"/>
                      <a:pt x="14" y="1"/>
                      <a:pt x="13" y="0"/>
                    </a:cubicBezTo>
                    <a:cubicBezTo>
                      <a:pt x="12" y="0"/>
                      <a:pt x="11" y="1"/>
                      <a:pt x="10" y="1"/>
                    </a:cubicBezTo>
                    <a:cubicBezTo>
                      <a:pt x="7" y="5"/>
                      <a:pt x="5" y="10"/>
                      <a:pt x="4" y="14"/>
                    </a:cubicBezTo>
                    <a:cubicBezTo>
                      <a:pt x="1" y="24"/>
                      <a:pt x="0" y="34"/>
                      <a:pt x="0" y="45"/>
                    </a:cubicBezTo>
                    <a:cubicBezTo>
                      <a:pt x="5" y="39"/>
                      <a:pt x="10" y="33"/>
                      <a:pt x="15" y="27"/>
                    </a:cubicBezTo>
                    <a:cubicBezTo>
                      <a:pt x="19" y="22"/>
                      <a:pt x="23" y="17"/>
                      <a:pt x="26" y="11"/>
                    </a:cubicBezTo>
                    <a:cubicBezTo>
                      <a:pt x="26" y="9"/>
                      <a:pt x="27" y="7"/>
                      <a:pt x="25" y="5"/>
                    </a:cubicBezTo>
                    <a:cubicBezTo>
                      <a:pt x="24" y="4"/>
                      <a:pt x="22" y="3"/>
                      <a:pt x="21" y="4"/>
                    </a:cubicBezTo>
                    <a:cubicBezTo>
                      <a:pt x="19" y="4"/>
                      <a:pt x="17" y="6"/>
                      <a:pt x="15" y="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2745731" y="3228494"/>
                <a:ext cx="82443" cy="160308"/>
              </a:xfrm>
              <a:custGeom>
                <a:avLst/>
                <a:gdLst/>
                <a:ahLst/>
                <a:cxnLst/>
                <a:rect l="l" t="t" r="r" b="b"/>
                <a:pathLst>
                  <a:path w="19" h="37" extrusionOk="0"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6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2807106" y="3314602"/>
                <a:ext cx="207941" cy="91604"/>
              </a:xfrm>
              <a:custGeom>
                <a:avLst/>
                <a:gdLst/>
                <a:ahLst/>
                <a:cxnLst/>
                <a:rect l="l" t="t" r="r" b="b"/>
                <a:pathLst>
                  <a:path w="48" h="21" extrusionOk="0">
                    <a:moveTo>
                      <a:pt x="40" y="8"/>
                    </a:moveTo>
                    <a:cubicBezTo>
                      <a:pt x="41" y="7"/>
                      <a:pt x="42" y="6"/>
                      <a:pt x="43" y="4"/>
                    </a:cubicBezTo>
                    <a:cubicBezTo>
                      <a:pt x="44" y="4"/>
                      <a:pt x="44" y="3"/>
                      <a:pt x="44" y="2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36" y="0"/>
                      <a:pt x="32" y="2"/>
                      <a:pt x="27" y="4"/>
                    </a:cubicBezTo>
                    <a:cubicBezTo>
                      <a:pt x="18" y="7"/>
                      <a:pt x="9" y="13"/>
                      <a:pt x="0" y="19"/>
                    </a:cubicBezTo>
                    <a:cubicBezTo>
                      <a:pt x="8" y="19"/>
                      <a:pt x="16" y="20"/>
                      <a:pt x="24" y="20"/>
                    </a:cubicBezTo>
                    <a:cubicBezTo>
                      <a:pt x="30" y="20"/>
                      <a:pt x="37" y="21"/>
                      <a:pt x="43" y="19"/>
                    </a:cubicBezTo>
                    <a:cubicBezTo>
                      <a:pt x="45" y="18"/>
                      <a:pt x="47" y="17"/>
                      <a:pt x="47" y="15"/>
                    </a:cubicBezTo>
                    <a:cubicBezTo>
                      <a:pt x="48" y="13"/>
                      <a:pt x="47" y="12"/>
                      <a:pt x="46" y="11"/>
                    </a:cubicBezTo>
                    <a:cubicBezTo>
                      <a:pt x="44" y="9"/>
                      <a:pt x="41" y="9"/>
                      <a:pt x="40" y="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1"/>
              <p:cNvSpPr/>
              <p:nvPr/>
            </p:nvSpPr>
            <p:spPr>
              <a:xfrm>
                <a:off x="2681609" y="3371397"/>
                <a:ext cx="229009" cy="82444"/>
              </a:xfrm>
              <a:custGeom>
                <a:avLst/>
                <a:gdLst/>
                <a:ahLst/>
                <a:cxnLst/>
                <a:rect l="l" t="t" r="r" b="b"/>
                <a:pathLst>
                  <a:path w="53" h="19" extrusionOk="0">
                    <a:moveTo>
                      <a:pt x="1" y="19"/>
                    </a:moveTo>
                    <a:cubicBezTo>
                      <a:pt x="1" y="19"/>
                      <a:pt x="1" y="19"/>
                      <a:pt x="1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7" y="10"/>
                      <a:pt x="35" y="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35" y="5"/>
                      <a:pt x="18" y="11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1"/>
              <p:cNvSpPr/>
              <p:nvPr/>
            </p:nvSpPr>
            <p:spPr>
              <a:xfrm>
                <a:off x="2642219" y="3254143"/>
                <a:ext cx="95268" cy="199697"/>
              </a:xfrm>
              <a:custGeom>
                <a:avLst/>
                <a:gdLst/>
                <a:ahLst/>
                <a:cxnLst/>
                <a:rect l="l" t="t" r="r" b="b"/>
                <a:pathLst>
                  <a:path w="22" h="46" extrusionOk="0">
                    <a:moveTo>
                      <a:pt x="11" y="5"/>
                    </a:moveTo>
                    <a:cubicBezTo>
                      <a:pt x="11" y="4"/>
                      <a:pt x="10" y="3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2"/>
                    </a:cubicBezTo>
                    <a:cubicBezTo>
                      <a:pt x="2" y="5"/>
                      <a:pt x="1" y="10"/>
                      <a:pt x="1" y="15"/>
                    </a:cubicBezTo>
                    <a:cubicBezTo>
                      <a:pt x="0" y="25"/>
                      <a:pt x="0" y="36"/>
                      <a:pt x="1" y="46"/>
                    </a:cubicBezTo>
                    <a:cubicBezTo>
                      <a:pt x="5" y="39"/>
                      <a:pt x="10" y="33"/>
                      <a:pt x="14" y="26"/>
                    </a:cubicBezTo>
                    <a:cubicBezTo>
                      <a:pt x="17" y="21"/>
                      <a:pt x="20" y="15"/>
                      <a:pt x="22" y="9"/>
                    </a:cubicBezTo>
                    <a:cubicBezTo>
                      <a:pt x="22" y="7"/>
                      <a:pt x="22" y="4"/>
                      <a:pt x="21" y="3"/>
                    </a:cubicBezTo>
                    <a:cubicBezTo>
                      <a:pt x="20" y="2"/>
                      <a:pt x="18" y="2"/>
                      <a:pt x="16" y="2"/>
                    </a:cubicBezTo>
                    <a:cubicBezTo>
                      <a:pt x="14" y="3"/>
                      <a:pt x="12" y="4"/>
                      <a:pt x="11" y="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1"/>
              <p:cNvSpPr/>
              <p:nvPr/>
            </p:nvSpPr>
            <p:spPr>
              <a:xfrm>
                <a:off x="2620234" y="3327427"/>
                <a:ext cx="65039" cy="191453"/>
              </a:xfrm>
              <a:custGeom>
                <a:avLst/>
                <a:gdLst/>
                <a:ahLst/>
                <a:cxnLst/>
                <a:rect l="l" t="t" r="r" b="b"/>
                <a:pathLst>
                  <a:path w="15" h="44" extrusionOk="0">
                    <a:moveTo>
                      <a:pt x="1" y="44"/>
                    </a:moveTo>
                    <a:cubicBezTo>
                      <a:pt x="1" y="44"/>
                      <a:pt x="0" y="44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30"/>
                      <a:pt x="11" y="15"/>
                      <a:pt x="14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1" y="16"/>
                      <a:pt x="7" y="30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4" name="Google Shape;784;p11"/>
          <p:cNvGrpSpPr/>
          <p:nvPr/>
        </p:nvGrpSpPr>
        <p:grpSpPr>
          <a:xfrm>
            <a:off x="1971474" y="598037"/>
            <a:ext cx="5305878" cy="4060910"/>
            <a:chOff x="1971474" y="598037"/>
            <a:chExt cx="5305878" cy="4060910"/>
          </a:xfrm>
        </p:grpSpPr>
        <p:grpSp>
          <p:nvGrpSpPr>
            <p:cNvPr id="785" name="Google Shape;785;p11"/>
            <p:cNvGrpSpPr/>
            <p:nvPr/>
          </p:nvGrpSpPr>
          <p:grpSpPr>
            <a:xfrm rot="-5400000">
              <a:off x="2026064" y="4168634"/>
              <a:ext cx="435722" cy="544903"/>
              <a:chOff x="7164101" y="1562101"/>
              <a:chExt cx="1330450" cy="1663825"/>
            </a:xfrm>
          </p:grpSpPr>
          <p:sp>
            <p:nvSpPr>
              <p:cNvPr id="786" name="Google Shape;786;p11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1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1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1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1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1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1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1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11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1"/>
            <p:cNvGrpSpPr/>
            <p:nvPr/>
          </p:nvGrpSpPr>
          <p:grpSpPr>
            <a:xfrm rot="-5400000">
              <a:off x="6787039" y="543447"/>
              <a:ext cx="435722" cy="544903"/>
              <a:chOff x="7164101" y="1562101"/>
              <a:chExt cx="1330450" cy="1663825"/>
            </a:xfrm>
          </p:grpSpPr>
          <p:sp>
            <p:nvSpPr>
              <p:cNvPr id="807" name="Google Shape;807;p11"/>
              <p:cNvSpPr/>
              <p:nvPr/>
            </p:nvSpPr>
            <p:spPr>
              <a:xfrm>
                <a:off x="7164101" y="156210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7581613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7999126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415051" y="156210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7164101" y="195897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7581613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7999126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8415051" y="195897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7164101" y="23558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7581613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7999126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8415051" y="23558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7164101" y="2749551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7581613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7999126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415051" y="2749551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7164101" y="3146426"/>
                <a:ext cx="810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7581613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7999126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8415051" y="3146426"/>
                <a:ext cx="79500" cy="79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3"/>
          <p:cNvSpPr txBox="1">
            <a:spLocks noGrp="1"/>
          </p:cNvSpPr>
          <p:nvPr>
            <p:ph type="title" idx="2" hasCustomPrompt="1"/>
          </p:nvPr>
        </p:nvSpPr>
        <p:spPr>
          <a:xfrm>
            <a:off x="1594957" y="1464550"/>
            <a:ext cx="7737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1" name="Google Shape;831;p13"/>
          <p:cNvSpPr txBox="1">
            <a:spLocks noGrp="1"/>
          </p:cNvSpPr>
          <p:nvPr>
            <p:ph type="title" idx="3" hasCustomPrompt="1"/>
          </p:nvPr>
        </p:nvSpPr>
        <p:spPr>
          <a:xfrm>
            <a:off x="1594957" y="2847800"/>
            <a:ext cx="773700" cy="52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2" name="Google Shape;832;p13"/>
          <p:cNvSpPr txBox="1">
            <a:spLocks noGrp="1"/>
          </p:cNvSpPr>
          <p:nvPr>
            <p:ph type="title" idx="4" hasCustomPrompt="1"/>
          </p:nvPr>
        </p:nvSpPr>
        <p:spPr>
          <a:xfrm>
            <a:off x="4190060" y="1464550"/>
            <a:ext cx="7737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3" name="Google Shape;833;p13"/>
          <p:cNvSpPr txBox="1">
            <a:spLocks noGrp="1"/>
          </p:cNvSpPr>
          <p:nvPr>
            <p:ph type="title" idx="5" hasCustomPrompt="1"/>
          </p:nvPr>
        </p:nvSpPr>
        <p:spPr>
          <a:xfrm>
            <a:off x="4190060" y="2847800"/>
            <a:ext cx="773700" cy="52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4" name="Google Shape;834;p13"/>
          <p:cNvSpPr txBox="1">
            <a:spLocks noGrp="1"/>
          </p:cNvSpPr>
          <p:nvPr>
            <p:ph type="title" idx="6" hasCustomPrompt="1"/>
          </p:nvPr>
        </p:nvSpPr>
        <p:spPr>
          <a:xfrm>
            <a:off x="6785163" y="1464550"/>
            <a:ext cx="7737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5" name="Google Shape;835;p13"/>
          <p:cNvSpPr txBox="1">
            <a:spLocks noGrp="1"/>
          </p:cNvSpPr>
          <p:nvPr>
            <p:ph type="title" idx="7" hasCustomPrompt="1"/>
          </p:nvPr>
        </p:nvSpPr>
        <p:spPr>
          <a:xfrm>
            <a:off x="6785163" y="2847800"/>
            <a:ext cx="773700" cy="52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6" name="Google Shape;836;p13"/>
          <p:cNvSpPr txBox="1">
            <a:spLocks noGrp="1"/>
          </p:cNvSpPr>
          <p:nvPr>
            <p:ph type="subTitle" idx="1"/>
          </p:nvPr>
        </p:nvSpPr>
        <p:spPr>
          <a:xfrm>
            <a:off x="724975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37" name="Google Shape;837;p13"/>
          <p:cNvSpPr txBox="1">
            <a:spLocks noGrp="1"/>
          </p:cNvSpPr>
          <p:nvPr>
            <p:ph type="subTitle" idx="8"/>
          </p:nvPr>
        </p:nvSpPr>
        <p:spPr>
          <a:xfrm>
            <a:off x="3320078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38" name="Google Shape;838;p13"/>
          <p:cNvSpPr txBox="1">
            <a:spLocks noGrp="1"/>
          </p:cNvSpPr>
          <p:nvPr>
            <p:ph type="subTitle" idx="9"/>
          </p:nvPr>
        </p:nvSpPr>
        <p:spPr>
          <a:xfrm>
            <a:off x="5915181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13"/>
          </p:nvPr>
        </p:nvSpPr>
        <p:spPr>
          <a:xfrm>
            <a:off x="724975" y="3377300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14"/>
          </p:nvPr>
        </p:nvSpPr>
        <p:spPr>
          <a:xfrm>
            <a:off x="3320078" y="3377300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15"/>
          </p:nvPr>
        </p:nvSpPr>
        <p:spPr>
          <a:xfrm>
            <a:off x="5915181" y="3377300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18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ra ExtraBold"/>
              <a:buNone/>
              <a:defRPr sz="20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grpSp>
        <p:nvGrpSpPr>
          <p:cNvPr id="842" name="Google Shape;842;p13"/>
          <p:cNvGrpSpPr/>
          <p:nvPr/>
        </p:nvGrpSpPr>
        <p:grpSpPr>
          <a:xfrm>
            <a:off x="-331630" y="-395651"/>
            <a:ext cx="9967505" cy="6964050"/>
            <a:chOff x="-331630" y="-395651"/>
            <a:chExt cx="9967505" cy="6964050"/>
          </a:xfrm>
        </p:grpSpPr>
        <p:sp>
          <p:nvSpPr>
            <p:cNvPr id="843" name="Google Shape;843;p13"/>
            <p:cNvSpPr/>
            <p:nvPr/>
          </p:nvSpPr>
          <p:spPr>
            <a:xfrm rot="-5400000">
              <a:off x="7900200" y="-128126"/>
              <a:ext cx="2003201" cy="1468150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3"/>
            <p:cNvSpPr/>
            <p:nvPr/>
          </p:nvSpPr>
          <p:spPr>
            <a:xfrm rot="4500004">
              <a:off x="-370638" y="4353685"/>
              <a:ext cx="2345466" cy="1718974"/>
            </a:xfrm>
            <a:custGeom>
              <a:avLst/>
              <a:gdLst/>
              <a:ahLst/>
              <a:cxnLst/>
              <a:rect l="l" t="t" r="r" b="b"/>
              <a:pathLst>
                <a:path w="1170" h="857" extrusionOk="0">
                  <a:moveTo>
                    <a:pt x="1170" y="857"/>
                  </a:moveTo>
                  <a:cubicBezTo>
                    <a:pt x="1170" y="101"/>
                    <a:pt x="1170" y="101"/>
                    <a:pt x="1170" y="101"/>
                  </a:cubicBezTo>
                  <a:cubicBezTo>
                    <a:pt x="1115" y="82"/>
                    <a:pt x="1046" y="78"/>
                    <a:pt x="991" y="78"/>
                  </a:cubicBezTo>
                  <a:cubicBezTo>
                    <a:pt x="885" y="78"/>
                    <a:pt x="818" y="68"/>
                    <a:pt x="716" y="38"/>
                  </a:cubicBezTo>
                  <a:cubicBezTo>
                    <a:pt x="636" y="10"/>
                    <a:pt x="547" y="0"/>
                    <a:pt x="462" y="31"/>
                  </a:cubicBezTo>
                  <a:cubicBezTo>
                    <a:pt x="222" y="126"/>
                    <a:pt x="325" y="371"/>
                    <a:pt x="262" y="527"/>
                  </a:cubicBezTo>
                  <a:cubicBezTo>
                    <a:pt x="216" y="636"/>
                    <a:pt x="4" y="738"/>
                    <a:pt x="0" y="857"/>
                  </a:cubicBezTo>
                  <a:lnTo>
                    <a:pt x="1170" y="8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13"/>
          <p:cNvGrpSpPr/>
          <p:nvPr/>
        </p:nvGrpSpPr>
        <p:grpSpPr>
          <a:xfrm>
            <a:off x="305010" y="650220"/>
            <a:ext cx="7976740" cy="4120590"/>
            <a:chOff x="305010" y="650220"/>
            <a:chExt cx="7976740" cy="4120590"/>
          </a:xfrm>
        </p:grpSpPr>
        <p:grpSp>
          <p:nvGrpSpPr>
            <p:cNvPr id="846" name="Google Shape;846;p13"/>
            <p:cNvGrpSpPr/>
            <p:nvPr/>
          </p:nvGrpSpPr>
          <p:grpSpPr>
            <a:xfrm>
              <a:off x="305010" y="650220"/>
              <a:ext cx="414990" cy="162315"/>
              <a:chOff x="2449035" y="2357907"/>
              <a:chExt cx="414990" cy="162315"/>
            </a:xfrm>
          </p:grpSpPr>
          <p:sp>
            <p:nvSpPr>
              <p:cNvPr id="847" name="Google Shape;847;p13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13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3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3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3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3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3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3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5" name="Google Shape;855;p13"/>
            <p:cNvGrpSpPr/>
            <p:nvPr/>
          </p:nvGrpSpPr>
          <p:grpSpPr>
            <a:xfrm>
              <a:off x="7866760" y="4608495"/>
              <a:ext cx="414990" cy="162315"/>
              <a:chOff x="2449035" y="2357907"/>
              <a:chExt cx="414990" cy="162315"/>
            </a:xfrm>
          </p:grpSpPr>
          <p:sp>
            <p:nvSpPr>
              <p:cNvPr id="856" name="Google Shape;856;p13"/>
              <p:cNvSpPr/>
              <p:nvPr/>
            </p:nvSpPr>
            <p:spPr>
              <a:xfrm rot="5400000">
                <a:off x="283792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3"/>
              <p:cNvSpPr/>
              <p:nvPr/>
            </p:nvSpPr>
            <p:spPr>
              <a:xfrm rot="5400000">
                <a:off x="283792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3"/>
              <p:cNvSpPr/>
              <p:nvPr/>
            </p:nvSpPr>
            <p:spPr>
              <a:xfrm rot="5400000">
                <a:off x="2707949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3"/>
              <p:cNvSpPr/>
              <p:nvPr/>
            </p:nvSpPr>
            <p:spPr>
              <a:xfrm rot="5400000">
                <a:off x="2707949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3"/>
              <p:cNvSpPr/>
              <p:nvPr/>
            </p:nvSpPr>
            <p:spPr>
              <a:xfrm rot="5400000">
                <a:off x="2579012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3"/>
              <p:cNvSpPr/>
              <p:nvPr/>
            </p:nvSpPr>
            <p:spPr>
              <a:xfrm rot="5400000">
                <a:off x="2579012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3"/>
              <p:cNvSpPr/>
              <p:nvPr/>
            </p:nvSpPr>
            <p:spPr>
              <a:xfrm rot="5400000">
                <a:off x="2449035" y="2357907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3"/>
              <p:cNvSpPr/>
              <p:nvPr/>
            </p:nvSpPr>
            <p:spPr>
              <a:xfrm rot="5400000">
                <a:off x="2449035" y="2494123"/>
                <a:ext cx="26100" cy="26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4" name="Google Shape;864;p13"/>
          <p:cNvGrpSpPr/>
          <p:nvPr/>
        </p:nvGrpSpPr>
        <p:grpSpPr>
          <a:xfrm>
            <a:off x="2167001" y="511040"/>
            <a:ext cx="6711329" cy="4334856"/>
            <a:chOff x="2167001" y="511040"/>
            <a:chExt cx="6711329" cy="4334856"/>
          </a:xfrm>
        </p:grpSpPr>
        <p:sp>
          <p:nvSpPr>
            <p:cNvPr id="865" name="Google Shape;865;p13"/>
            <p:cNvSpPr/>
            <p:nvPr/>
          </p:nvSpPr>
          <p:spPr>
            <a:xfrm rot="-6395770">
              <a:off x="2189721" y="4692045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3"/>
            <p:cNvSpPr/>
            <p:nvPr/>
          </p:nvSpPr>
          <p:spPr>
            <a:xfrm rot="8879606">
              <a:off x="8721384" y="534258"/>
              <a:ext cx="128734" cy="143378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3"/>
            <p:cNvSpPr/>
            <p:nvPr/>
          </p:nvSpPr>
          <p:spPr>
            <a:xfrm rot="123995">
              <a:off x="8526621" y="4400183"/>
              <a:ext cx="128734" cy="143377"/>
            </a:xfrm>
            <a:custGeom>
              <a:avLst/>
              <a:gdLst/>
              <a:ahLst/>
              <a:cxnLst/>
              <a:rect l="l" t="t" r="r" b="b"/>
              <a:pathLst>
                <a:path w="335" h="373" extrusionOk="0">
                  <a:moveTo>
                    <a:pt x="66" y="33"/>
                  </a:moveTo>
                  <a:cubicBezTo>
                    <a:pt x="91" y="57"/>
                    <a:pt x="115" y="84"/>
                    <a:pt x="137" y="111"/>
                  </a:cubicBezTo>
                  <a:cubicBezTo>
                    <a:pt x="161" y="141"/>
                    <a:pt x="185" y="172"/>
                    <a:pt x="205" y="206"/>
                  </a:cubicBezTo>
                  <a:cubicBezTo>
                    <a:pt x="221" y="231"/>
                    <a:pt x="237" y="258"/>
                    <a:pt x="248" y="285"/>
                  </a:cubicBezTo>
                  <a:cubicBezTo>
                    <a:pt x="216" y="232"/>
                    <a:pt x="178" y="182"/>
                    <a:pt x="137" y="134"/>
                  </a:cubicBezTo>
                  <a:cubicBezTo>
                    <a:pt x="100" y="90"/>
                    <a:pt x="60" y="49"/>
                    <a:pt x="18" y="10"/>
                  </a:cubicBezTo>
                  <a:cubicBezTo>
                    <a:pt x="12" y="41"/>
                    <a:pt x="0" y="152"/>
                    <a:pt x="72" y="251"/>
                  </a:cubicBezTo>
                  <a:cubicBezTo>
                    <a:pt x="161" y="373"/>
                    <a:pt x="317" y="360"/>
                    <a:pt x="317" y="360"/>
                  </a:cubicBezTo>
                  <a:cubicBezTo>
                    <a:pt x="294" y="298"/>
                    <a:pt x="335" y="192"/>
                    <a:pt x="255" y="89"/>
                  </a:cubicBezTo>
                  <a:cubicBezTo>
                    <a:pt x="189" y="3"/>
                    <a:pt x="69" y="0"/>
                    <a:pt x="31" y="1"/>
                  </a:cubicBezTo>
                  <a:cubicBezTo>
                    <a:pt x="43" y="11"/>
                    <a:pt x="54" y="22"/>
                    <a:pt x="66" y="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13"/>
          <p:cNvGrpSpPr/>
          <p:nvPr/>
        </p:nvGrpSpPr>
        <p:grpSpPr>
          <a:xfrm rot="1824987">
            <a:off x="568565" y="4101035"/>
            <a:ext cx="1036713" cy="1587596"/>
            <a:chOff x="3410214" y="2158650"/>
            <a:chExt cx="1036675" cy="1587538"/>
          </a:xfrm>
        </p:grpSpPr>
        <p:sp>
          <p:nvSpPr>
            <p:cNvPr id="869" name="Google Shape;869;p13"/>
            <p:cNvSpPr/>
            <p:nvPr/>
          </p:nvSpPr>
          <p:spPr>
            <a:xfrm>
              <a:off x="3456250" y="2536475"/>
              <a:ext cx="930275" cy="131763"/>
            </a:xfrm>
            <a:custGeom>
              <a:avLst/>
              <a:gdLst/>
              <a:ahLst/>
              <a:cxnLst/>
              <a:rect l="l" t="t" r="r" b="b"/>
              <a:pathLst>
                <a:path w="586" h="83" extrusionOk="0">
                  <a:moveTo>
                    <a:pt x="557" y="83"/>
                  </a:moveTo>
                  <a:lnTo>
                    <a:pt x="38" y="83"/>
                  </a:lnTo>
                  <a:lnTo>
                    <a:pt x="0" y="0"/>
                  </a:lnTo>
                  <a:lnTo>
                    <a:pt x="586" y="0"/>
                  </a:lnTo>
                  <a:lnTo>
                    <a:pt x="557" y="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494350" y="2463450"/>
              <a:ext cx="858838" cy="1233488"/>
            </a:xfrm>
            <a:custGeom>
              <a:avLst/>
              <a:gdLst/>
              <a:ahLst/>
              <a:cxnLst/>
              <a:rect l="l" t="t" r="r" b="b"/>
              <a:pathLst>
                <a:path w="541" h="777" extrusionOk="0">
                  <a:moveTo>
                    <a:pt x="512" y="777"/>
                  </a:moveTo>
                  <a:lnTo>
                    <a:pt x="118" y="777"/>
                  </a:lnTo>
                  <a:lnTo>
                    <a:pt x="0" y="0"/>
                  </a:lnTo>
                  <a:lnTo>
                    <a:pt x="541" y="0"/>
                  </a:lnTo>
                  <a:lnTo>
                    <a:pt x="512" y="7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4175389" y="3474688"/>
              <a:ext cx="271500" cy="271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4235714" y="3535013"/>
              <a:ext cx="150900" cy="150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764226" y="3595338"/>
              <a:ext cx="204788" cy="150813"/>
            </a:xfrm>
            <a:custGeom>
              <a:avLst/>
              <a:gdLst/>
              <a:ahLst/>
              <a:cxnLst/>
              <a:rect l="l" t="t" r="r" b="b"/>
              <a:pathLst>
                <a:path w="129" h="95" extrusionOk="0">
                  <a:moveTo>
                    <a:pt x="129" y="95"/>
                  </a:moveTo>
                  <a:lnTo>
                    <a:pt x="0" y="95"/>
                  </a:lnTo>
                  <a:lnTo>
                    <a:pt x="0" y="10"/>
                  </a:lnTo>
                  <a:lnTo>
                    <a:pt x="129" y="0"/>
                  </a:lnTo>
                  <a:lnTo>
                    <a:pt x="129" y="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757876" y="2536475"/>
              <a:ext cx="30300" cy="14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4059501" y="2536475"/>
              <a:ext cx="28500" cy="14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818200" y="2739675"/>
              <a:ext cx="165100" cy="142875"/>
            </a:xfrm>
            <a:custGeom>
              <a:avLst/>
              <a:gdLst/>
              <a:ahLst/>
              <a:cxnLst/>
              <a:rect l="l" t="t" r="r" b="b"/>
              <a:pathLst>
                <a:path w="44" h="38" extrusionOk="0">
                  <a:moveTo>
                    <a:pt x="44" y="0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22" y="0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accent4">
                <a:alpha val="3924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870589" y="2734913"/>
              <a:ext cx="214313" cy="136525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46" y="19"/>
                  </a:moveTo>
                  <a:cubicBezTo>
                    <a:pt x="45" y="16"/>
                    <a:pt x="40" y="8"/>
                    <a:pt x="38" y="5"/>
                  </a:cubicBezTo>
                  <a:cubicBezTo>
                    <a:pt x="36" y="1"/>
                    <a:pt x="34" y="1"/>
                    <a:pt x="30" y="1"/>
                  </a:cubicBezTo>
                  <a:cubicBezTo>
                    <a:pt x="30" y="1"/>
                    <a:pt x="9" y="1"/>
                    <a:pt x="5" y="1"/>
                  </a:cubicBezTo>
                  <a:cubicBezTo>
                    <a:pt x="2" y="1"/>
                    <a:pt x="0" y="3"/>
                    <a:pt x="0" y="3"/>
                  </a:cubicBezTo>
                  <a:cubicBezTo>
                    <a:pt x="2" y="1"/>
                    <a:pt x="9" y="0"/>
                    <a:pt x="12" y="5"/>
                  </a:cubicBezTo>
                  <a:cubicBezTo>
                    <a:pt x="14" y="8"/>
                    <a:pt x="25" y="29"/>
                    <a:pt x="26" y="3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46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994414" y="2863500"/>
              <a:ext cx="139700" cy="192088"/>
            </a:xfrm>
            <a:custGeom>
              <a:avLst/>
              <a:gdLst/>
              <a:ahLst/>
              <a:cxnLst/>
              <a:rect l="l" t="t" r="r" b="b"/>
              <a:pathLst>
                <a:path w="37" h="51" extrusionOk="0">
                  <a:moveTo>
                    <a:pt x="23" y="5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4"/>
                    <a:pt x="37" y="28"/>
                    <a:pt x="35" y="30"/>
                  </a:cubicBezTo>
                  <a:cubicBezTo>
                    <a:pt x="34" y="32"/>
                    <a:pt x="23" y="51"/>
                    <a:pt x="23" y="51"/>
                  </a:cubicBezTo>
                  <a:close/>
                </a:path>
              </a:pathLst>
            </a:custGeom>
            <a:solidFill>
              <a:schemeClr val="accent4">
                <a:alpha val="3924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942026" y="2946050"/>
              <a:ext cx="192088" cy="177800"/>
            </a:xfrm>
            <a:custGeom>
              <a:avLst/>
              <a:gdLst/>
              <a:ahLst/>
              <a:cxnLst/>
              <a:rect l="l" t="t" r="r" b="b"/>
              <a:pathLst>
                <a:path w="51" h="47" extrusionOk="0">
                  <a:moveTo>
                    <a:pt x="13" y="35"/>
                  </a:moveTo>
                  <a:cubicBezTo>
                    <a:pt x="16" y="35"/>
                    <a:pt x="26" y="35"/>
                    <a:pt x="29" y="35"/>
                  </a:cubicBezTo>
                  <a:cubicBezTo>
                    <a:pt x="34" y="35"/>
                    <a:pt x="35" y="33"/>
                    <a:pt x="37" y="29"/>
                  </a:cubicBezTo>
                  <a:cubicBezTo>
                    <a:pt x="37" y="29"/>
                    <a:pt x="47" y="11"/>
                    <a:pt x="49" y="8"/>
                  </a:cubicBezTo>
                  <a:cubicBezTo>
                    <a:pt x="51" y="5"/>
                    <a:pt x="50" y="3"/>
                    <a:pt x="50" y="3"/>
                  </a:cubicBezTo>
                  <a:cubicBezTo>
                    <a:pt x="50" y="5"/>
                    <a:pt x="48" y="11"/>
                    <a:pt x="42" y="11"/>
                  </a:cubicBezTo>
                  <a:cubicBezTo>
                    <a:pt x="38" y="12"/>
                    <a:pt x="15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3" y="47"/>
                    <a:pt x="13" y="47"/>
                    <a:pt x="13" y="47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757875" y="2992088"/>
              <a:ext cx="165100" cy="98425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26"/>
                    <a:pt x="14" y="24"/>
                    <a:pt x="12" y="22"/>
                  </a:cubicBezTo>
                  <a:cubicBezTo>
                    <a:pt x="11" y="1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924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746764" y="2882550"/>
              <a:ext cx="153988" cy="20320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10" y="6"/>
                  </a:moveTo>
                  <a:cubicBezTo>
                    <a:pt x="9" y="8"/>
                    <a:pt x="4" y="17"/>
                    <a:pt x="2" y="20"/>
                  </a:cubicBezTo>
                  <a:cubicBezTo>
                    <a:pt x="0" y="24"/>
                    <a:pt x="1" y="25"/>
                    <a:pt x="3" y="29"/>
                  </a:cubicBezTo>
                  <a:cubicBezTo>
                    <a:pt x="3" y="29"/>
                    <a:pt x="14" y="48"/>
                    <a:pt x="15" y="51"/>
                  </a:cubicBezTo>
                  <a:cubicBezTo>
                    <a:pt x="17" y="54"/>
                    <a:pt x="19" y="54"/>
                    <a:pt x="19" y="54"/>
                  </a:cubicBezTo>
                  <a:cubicBezTo>
                    <a:pt x="17" y="53"/>
                    <a:pt x="13" y="48"/>
                    <a:pt x="16" y="43"/>
                  </a:cubicBezTo>
                  <a:cubicBezTo>
                    <a:pt x="18" y="40"/>
                    <a:pt x="30" y="19"/>
                    <a:pt x="31" y="18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494350" y="2158650"/>
              <a:ext cx="858838" cy="211138"/>
            </a:xfrm>
            <a:custGeom>
              <a:avLst/>
              <a:gdLst/>
              <a:ahLst/>
              <a:cxnLst/>
              <a:rect l="l" t="t" r="r" b="b"/>
              <a:pathLst>
                <a:path w="541" h="133" extrusionOk="0">
                  <a:moveTo>
                    <a:pt x="541" y="133"/>
                  </a:moveTo>
                  <a:lnTo>
                    <a:pt x="0" y="133"/>
                  </a:lnTo>
                  <a:lnTo>
                    <a:pt x="28" y="0"/>
                  </a:lnTo>
                  <a:lnTo>
                    <a:pt x="512" y="0"/>
                  </a:lnTo>
                  <a:lnTo>
                    <a:pt x="541" y="1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410214" y="2325338"/>
              <a:ext cx="1020900" cy="21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4" name="Google Shape;884;p13"/>
          <p:cNvGrpSpPr/>
          <p:nvPr/>
        </p:nvGrpSpPr>
        <p:grpSpPr>
          <a:xfrm>
            <a:off x="-830296" y="-674802"/>
            <a:ext cx="10047119" cy="5803871"/>
            <a:chOff x="-830296" y="-674802"/>
            <a:chExt cx="10047119" cy="5803871"/>
          </a:xfrm>
        </p:grpSpPr>
        <p:grpSp>
          <p:nvGrpSpPr>
            <p:cNvPr id="885" name="Google Shape;885;p13"/>
            <p:cNvGrpSpPr/>
            <p:nvPr/>
          </p:nvGrpSpPr>
          <p:grpSpPr>
            <a:xfrm rot="-4499928">
              <a:off x="7821303" y="-430790"/>
              <a:ext cx="1361210" cy="1115504"/>
              <a:chOff x="4124038" y="1074739"/>
              <a:chExt cx="1406526" cy="1152525"/>
            </a:xfrm>
          </p:grpSpPr>
          <p:sp>
            <p:nvSpPr>
              <p:cNvPr id="886" name="Google Shape;886;p13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3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3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3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3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3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3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3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3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3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6" name="Google Shape;896;p13"/>
            <p:cNvGrpSpPr/>
            <p:nvPr/>
          </p:nvGrpSpPr>
          <p:grpSpPr>
            <a:xfrm>
              <a:off x="-435380" y="4087913"/>
              <a:ext cx="1028240" cy="1041156"/>
              <a:chOff x="1328851" y="2829038"/>
              <a:chExt cx="1032888" cy="1045863"/>
            </a:xfrm>
          </p:grpSpPr>
          <p:grpSp>
            <p:nvGrpSpPr>
              <p:cNvPr id="897" name="Google Shape;897;p13"/>
              <p:cNvGrpSpPr/>
              <p:nvPr/>
            </p:nvGrpSpPr>
            <p:grpSpPr>
              <a:xfrm>
                <a:off x="1436226" y="3128776"/>
                <a:ext cx="925513" cy="746125"/>
                <a:chOff x="1436226" y="3128776"/>
                <a:chExt cx="925513" cy="746125"/>
              </a:xfrm>
            </p:grpSpPr>
            <p:sp>
              <p:nvSpPr>
                <p:cNvPr id="898" name="Google Shape;898;p13"/>
                <p:cNvSpPr/>
                <p:nvPr/>
              </p:nvSpPr>
              <p:spPr>
                <a:xfrm>
                  <a:off x="1436226" y="3128776"/>
                  <a:ext cx="925513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365" extrusionOk="0">
                      <a:moveTo>
                        <a:pt x="0" y="329"/>
                      </a:moveTo>
                      <a:cubicBezTo>
                        <a:pt x="0" y="329"/>
                        <a:pt x="1" y="231"/>
                        <a:pt x="48" y="179"/>
                      </a:cubicBezTo>
                      <a:cubicBezTo>
                        <a:pt x="96" y="127"/>
                        <a:pt x="139" y="158"/>
                        <a:pt x="177" y="124"/>
                      </a:cubicBezTo>
                      <a:cubicBezTo>
                        <a:pt x="231" y="76"/>
                        <a:pt x="233" y="47"/>
                        <a:pt x="276" y="28"/>
                      </a:cubicBezTo>
                      <a:cubicBezTo>
                        <a:pt x="340" y="0"/>
                        <a:pt x="403" y="58"/>
                        <a:pt x="453" y="34"/>
                      </a:cubicBezTo>
                      <a:cubicBezTo>
                        <a:pt x="453" y="34"/>
                        <a:pt x="432" y="56"/>
                        <a:pt x="427" y="92"/>
                      </a:cubicBezTo>
                      <a:cubicBezTo>
                        <a:pt x="422" y="130"/>
                        <a:pt x="424" y="157"/>
                        <a:pt x="392" y="187"/>
                      </a:cubicBezTo>
                      <a:cubicBezTo>
                        <a:pt x="350" y="227"/>
                        <a:pt x="307" y="221"/>
                        <a:pt x="279" y="246"/>
                      </a:cubicBezTo>
                      <a:cubicBezTo>
                        <a:pt x="250" y="271"/>
                        <a:pt x="224" y="317"/>
                        <a:pt x="170" y="341"/>
                      </a:cubicBezTo>
                      <a:cubicBezTo>
                        <a:pt x="117" y="365"/>
                        <a:pt x="0" y="329"/>
                        <a:pt x="0" y="3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899;p13"/>
                <p:cNvSpPr/>
                <p:nvPr/>
              </p:nvSpPr>
              <p:spPr>
                <a:xfrm>
                  <a:off x="1436226" y="3279588"/>
                  <a:ext cx="795338" cy="52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255" extrusionOk="0">
                      <a:moveTo>
                        <a:pt x="389" y="0"/>
                      </a:moveTo>
                      <a:cubicBezTo>
                        <a:pt x="389" y="0"/>
                        <a:pt x="140" y="129"/>
                        <a:pt x="0" y="25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0" name="Google Shape;900;p13"/>
              <p:cNvGrpSpPr/>
              <p:nvPr/>
            </p:nvGrpSpPr>
            <p:grpSpPr>
              <a:xfrm>
                <a:off x="1328851" y="2829038"/>
                <a:ext cx="681038" cy="977901"/>
                <a:chOff x="874251" y="2777938"/>
                <a:chExt cx="681038" cy="977901"/>
              </a:xfrm>
            </p:grpSpPr>
            <p:sp>
              <p:nvSpPr>
                <p:cNvPr id="901" name="Google Shape;901;p13"/>
                <p:cNvSpPr/>
                <p:nvPr/>
              </p:nvSpPr>
              <p:spPr>
                <a:xfrm>
                  <a:off x="874251" y="2777938"/>
                  <a:ext cx="681038" cy="9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79" extrusionOk="0">
                      <a:moveTo>
                        <a:pt x="47" y="479"/>
                      </a:moveTo>
                      <a:cubicBezTo>
                        <a:pt x="47" y="479"/>
                        <a:pt x="0" y="393"/>
                        <a:pt x="16" y="324"/>
                      </a:cubicBezTo>
                      <a:cubicBezTo>
                        <a:pt x="32" y="255"/>
                        <a:pt x="85" y="261"/>
                        <a:pt x="101" y="214"/>
                      </a:cubicBezTo>
                      <a:cubicBezTo>
                        <a:pt x="125" y="145"/>
                        <a:pt x="113" y="118"/>
                        <a:pt x="140" y="81"/>
                      </a:cubicBezTo>
                      <a:cubicBezTo>
                        <a:pt x="183" y="25"/>
                        <a:pt x="266" y="45"/>
                        <a:pt x="298" y="0"/>
                      </a:cubicBezTo>
                      <a:cubicBezTo>
                        <a:pt x="298" y="0"/>
                        <a:pt x="291" y="29"/>
                        <a:pt x="304" y="63"/>
                      </a:cubicBezTo>
                      <a:cubicBezTo>
                        <a:pt x="318" y="99"/>
                        <a:pt x="333" y="121"/>
                        <a:pt x="319" y="163"/>
                      </a:cubicBezTo>
                      <a:cubicBezTo>
                        <a:pt x="302" y="219"/>
                        <a:pt x="262" y="234"/>
                        <a:pt x="250" y="270"/>
                      </a:cubicBezTo>
                      <a:cubicBezTo>
                        <a:pt x="237" y="306"/>
                        <a:pt x="237" y="358"/>
                        <a:pt x="202" y="406"/>
                      </a:cubicBezTo>
                      <a:cubicBezTo>
                        <a:pt x="167" y="453"/>
                        <a:pt x="47" y="479"/>
                        <a:pt x="47" y="47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13"/>
                <p:cNvSpPr/>
                <p:nvPr/>
              </p:nvSpPr>
              <p:spPr>
                <a:xfrm>
                  <a:off x="971088" y="2912876"/>
                  <a:ext cx="436563" cy="84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413" extrusionOk="0">
                      <a:moveTo>
                        <a:pt x="214" y="0"/>
                      </a:moveTo>
                      <a:cubicBezTo>
                        <a:pt x="214" y="0"/>
                        <a:pt x="61" y="235"/>
                        <a:pt x="0" y="41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03" name="Google Shape;903;p13"/>
            <p:cNvSpPr/>
            <p:nvPr/>
          </p:nvSpPr>
          <p:spPr>
            <a:xfrm rot="3550841">
              <a:off x="-383100" y="2800687"/>
              <a:ext cx="710883" cy="1445138"/>
            </a:xfrm>
            <a:custGeom>
              <a:avLst/>
              <a:gdLst/>
              <a:ahLst/>
              <a:cxnLst/>
              <a:rect l="l" t="t" r="r" b="b"/>
              <a:pathLst>
                <a:path w="128" h="260" extrusionOk="0">
                  <a:moveTo>
                    <a:pt x="121" y="260"/>
                  </a:moveTo>
                  <a:cubicBezTo>
                    <a:pt x="120" y="260"/>
                    <a:pt x="119" y="259"/>
                    <a:pt x="118" y="258"/>
                  </a:cubicBezTo>
                  <a:cubicBezTo>
                    <a:pt x="118" y="258"/>
                    <a:pt x="118" y="258"/>
                    <a:pt x="118" y="258"/>
                  </a:cubicBezTo>
                  <a:cubicBezTo>
                    <a:pt x="106" y="246"/>
                    <a:pt x="96" y="231"/>
                    <a:pt x="90" y="215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89" y="213"/>
                    <a:pt x="89" y="213"/>
                    <a:pt x="89" y="213"/>
                  </a:cubicBezTo>
                  <a:cubicBezTo>
                    <a:pt x="89" y="212"/>
                    <a:pt x="88" y="212"/>
                    <a:pt x="88" y="211"/>
                  </a:cubicBezTo>
                  <a:cubicBezTo>
                    <a:pt x="88" y="211"/>
                    <a:pt x="88" y="211"/>
                    <a:pt x="88" y="210"/>
                  </a:cubicBezTo>
                  <a:cubicBezTo>
                    <a:pt x="80" y="209"/>
                    <a:pt x="72" y="212"/>
                    <a:pt x="65" y="213"/>
                  </a:cubicBezTo>
                  <a:cubicBezTo>
                    <a:pt x="63" y="214"/>
                    <a:pt x="61" y="214"/>
                    <a:pt x="60" y="214"/>
                  </a:cubicBezTo>
                  <a:cubicBezTo>
                    <a:pt x="47" y="217"/>
                    <a:pt x="33" y="219"/>
                    <a:pt x="20" y="218"/>
                  </a:cubicBezTo>
                  <a:cubicBezTo>
                    <a:pt x="18" y="218"/>
                    <a:pt x="16" y="217"/>
                    <a:pt x="14" y="217"/>
                  </a:cubicBezTo>
                  <a:cubicBezTo>
                    <a:pt x="14" y="217"/>
                    <a:pt x="8" y="215"/>
                    <a:pt x="10" y="213"/>
                  </a:cubicBezTo>
                  <a:cubicBezTo>
                    <a:pt x="11" y="211"/>
                    <a:pt x="12" y="212"/>
                    <a:pt x="14" y="212"/>
                  </a:cubicBezTo>
                  <a:cubicBezTo>
                    <a:pt x="26" y="210"/>
                    <a:pt x="37" y="206"/>
                    <a:pt x="48" y="204"/>
                  </a:cubicBezTo>
                  <a:cubicBezTo>
                    <a:pt x="61" y="202"/>
                    <a:pt x="74" y="202"/>
                    <a:pt x="86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3" y="198"/>
                    <a:pt x="81" y="191"/>
                    <a:pt x="79" y="184"/>
                  </a:cubicBezTo>
                  <a:cubicBezTo>
                    <a:pt x="79" y="184"/>
                    <a:pt x="77" y="181"/>
                    <a:pt x="74" y="180"/>
                  </a:cubicBezTo>
                  <a:cubicBezTo>
                    <a:pt x="63" y="173"/>
                    <a:pt x="48" y="172"/>
                    <a:pt x="35" y="167"/>
                  </a:cubicBezTo>
                  <a:cubicBezTo>
                    <a:pt x="26" y="164"/>
                    <a:pt x="15" y="160"/>
                    <a:pt x="8" y="153"/>
                  </a:cubicBezTo>
                  <a:cubicBezTo>
                    <a:pt x="8" y="153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6" y="150"/>
                    <a:pt x="6" y="149"/>
                    <a:pt x="7" y="148"/>
                  </a:cubicBezTo>
                  <a:cubicBezTo>
                    <a:pt x="8" y="148"/>
                    <a:pt x="9" y="148"/>
                    <a:pt x="10" y="149"/>
                  </a:cubicBezTo>
                  <a:cubicBezTo>
                    <a:pt x="27" y="154"/>
                    <a:pt x="46" y="156"/>
                    <a:pt x="63" y="164"/>
                  </a:cubicBezTo>
                  <a:cubicBezTo>
                    <a:pt x="68" y="166"/>
                    <a:pt x="74" y="170"/>
                    <a:pt x="77" y="174"/>
                  </a:cubicBezTo>
                  <a:cubicBezTo>
                    <a:pt x="77" y="174"/>
                    <a:pt x="77" y="172"/>
                    <a:pt x="77" y="170"/>
                  </a:cubicBezTo>
                  <a:cubicBezTo>
                    <a:pt x="75" y="162"/>
                    <a:pt x="74" y="154"/>
                    <a:pt x="73" y="146"/>
                  </a:cubicBezTo>
                  <a:cubicBezTo>
                    <a:pt x="61" y="137"/>
                    <a:pt x="46" y="131"/>
                    <a:pt x="33" y="123"/>
                  </a:cubicBezTo>
                  <a:cubicBezTo>
                    <a:pt x="26" y="120"/>
                    <a:pt x="19" y="116"/>
                    <a:pt x="13" y="111"/>
                  </a:cubicBezTo>
                  <a:cubicBezTo>
                    <a:pt x="8" y="108"/>
                    <a:pt x="3" y="105"/>
                    <a:pt x="0" y="100"/>
                  </a:cubicBezTo>
                  <a:cubicBezTo>
                    <a:pt x="0" y="99"/>
                    <a:pt x="0" y="98"/>
                    <a:pt x="0" y="98"/>
                  </a:cubicBezTo>
                  <a:cubicBezTo>
                    <a:pt x="0" y="97"/>
                    <a:pt x="1" y="97"/>
                    <a:pt x="3" y="97"/>
                  </a:cubicBezTo>
                  <a:cubicBezTo>
                    <a:pt x="5" y="98"/>
                    <a:pt x="7" y="99"/>
                    <a:pt x="9" y="100"/>
                  </a:cubicBezTo>
                  <a:cubicBezTo>
                    <a:pt x="26" y="107"/>
                    <a:pt x="45" y="113"/>
                    <a:pt x="60" y="125"/>
                  </a:cubicBezTo>
                  <a:cubicBezTo>
                    <a:pt x="65" y="129"/>
                    <a:pt x="69" y="133"/>
                    <a:pt x="72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1" y="129"/>
                    <a:pt x="70" y="120"/>
                    <a:pt x="69" y="112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7"/>
                    <a:pt x="68" y="107"/>
                    <a:pt x="66" y="105"/>
                  </a:cubicBezTo>
                  <a:cubicBezTo>
                    <a:pt x="66" y="105"/>
                    <a:pt x="65" y="105"/>
                    <a:pt x="65" y="105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56" y="98"/>
                    <a:pt x="46" y="95"/>
                    <a:pt x="38" y="89"/>
                  </a:cubicBezTo>
                  <a:cubicBezTo>
                    <a:pt x="30" y="84"/>
                    <a:pt x="23" y="77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9"/>
                    <a:pt x="13" y="67"/>
                    <a:pt x="14" y="66"/>
                  </a:cubicBezTo>
                  <a:cubicBezTo>
                    <a:pt x="15" y="65"/>
                    <a:pt x="17" y="66"/>
                    <a:pt x="18" y="67"/>
                  </a:cubicBezTo>
                  <a:cubicBezTo>
                    <a:pt x="18" y="67"/>
                    <a:pt x="21" y="68"/>
                    <a:pt x="24" y="69"/>
                  </a:cubicBezTo>
                  <a:cubicBezTo>
                    <a:pt x="40" y="78"/>
                    <a:pt x="57" y="85"/>
                    <a:pt x="67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6" y="90"/>
                    <a:pt x="65" y="80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1" y="62"/>
                    <a:pt x="58" y="56"/>
                    <a:pt x="55" y="50"/>
                  </a:cubicBezTo>
                  <a:cubicBezTo>
                    <a:pt x="49" y="37"/>
                    <a:pt x="43" y="25"/>
                    <a:pt x="40" y="11"/>
                  </a:cubicBezTo>
                  <a:cubicBezTo>
                    <a:pt x="39" y="8"/>
                    <a:pt x="39" y="6"/>
                    <a:pt x="38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1" y="0"/>
                    <a:pt x="42" y="2"/>
                    <a:pt x="43" y="3"/>
                  </a:cubicBezTo>
                  <a:cubicBezTo>
                    <a:pt x="57" y="21"/>
                    <a:pt x="67" y="42"/>
                    <a:pt x="70" y="65"/>
                  </a:cubicBezTo>
                  <a:cubicBezTo>
                    <a:pt x="70" y="72"/>
                    <a:pt x="71" y="79"/>
                    <a:pt x="70" y="86"/>
                  </a:cubicBezTo>
                  <a:cubicBezTo>
                    <a:pt x="70" y="87"/>
                    <a:pt x="70" y="88"/>
                    <a:pt x="70" y="89"/>
                  </a:cubicBezTo>
                  <a:cubicBezTo>
                    <a:pt x="70" y="90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6" y="75"/>
                    <a:pt x="87" y="62"/>
                    <a:pt x="98" y="50"/>
                  </a:cubicBezTo>
                  <a:cubicBezTo>
                    <a:pt x="101" y="47"/>
                    <a:pt x="103" y="44"/>
                    <a:pt x="106" y="42"/>
                  </a:cubicBezTo>
                  <a:cubicBezTo>
                    <a:pt x="106" y="42"/>
                    <a:pt x="107" y="42"/>
                    <a:pt x="108" y="42"/>
                  </a:cubicBezTo>
                  <a:cubicBezTo>
                    <a:pt x="109" y="43"/>
                    <a:pt x="109" y="45"/>
                    <a:pt x="109" y="46"/>
                  </a:cubicBezTo>
                  <a:cubicBezTo>
                    <a:pt x="109" y="46"/>
                    <a:pt x="109" y="47"/>
                    <a:pt x="108" y="47"/>
                  </a:cubicBezTo>
                  <a:cubicBezTo>
                    <a:pt x="106" y="61"/>
                    <a:pt x="95" y="73"/>
                    <a:pt x="85" y="84"/>
                  </a:cubicBezTo>
                  <a:cubicBezTo>
                    <a:pt x="80" y="90"/>
                    <a:pt x="74" y="97"/>
                    <a:pt x="72" y="104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2" y="108"/>
                    <a:pt x="73" y="108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15"/>
                    <a:pt x="73" y="121"/>
                    <a:pt x="74" y="127"/>
                  </a:cubicBezTo>
                  <a:cubicBezTo>
                    <a:pt x="74" y="128"/>
                    <a:pt x="74" y="128"/>
                    <a:pt x="74" y="128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7" y="115"/>
                    <a:pt x="84" y="105"/>
                    <a:pt x="92" y="97"/>
                  </a:cubicBezTo>
                  <a:cubicBezTo>
                    <a:pt x="98" y="90"/>
                    <a:pt x="106" y="85"/>
                    <a:pt x="112" y="79"/>
                  </a:cubicBezTo>
                  <a:cubicBezTo>
                    <a:pt x="113" y="78"/>
                    <a:pt x="113" y="78"/>
                    <a:pt x="114" y="77"/>
                  </a:cubicBezTo>
                  <a:cubicBezTo>
                    <a:pt x="115" y="77"/>
                    <a:pt x="116" y="76"/>
                    <a:pt x="117" y="78"/>
                  </a:cubicBezTo>
                  <a:cubicBezTo>
                    <a:pt x="117" y="80"/>
                    <a:pt x="117" y="80"/>
                    <a:pt x="117" y="81"/>
                  </a:cubicBezTo>
                  <a:cubicBezTo>
                    <a:pt x="116" y="84"/>
                    <a:pt x="115" y="86"/>
                    <a:pt x="114" y="89"/>
                  </a:cubicBezTo>
                  <a:cubicBezTo>
                    <a:pt x="106" y="103"/>
                    <a:pt x="97" y="115"/>
                    <a:pt x="87" y="128"/>
                  </a:cubicBezTo>
                  <a:cubicBezTo>
                    <a:pt x="82" y="133"/>
                    <a:pt x="78" y="138"/>
                    <a:pt x="76" y="145"/>
                  </a:cubicBezTo>
                  <a:cubicBezTo>
                    <a:pt x="76" y="145"/>
                    <a:pt x="76" y="145"/>
                    <a:pt x="76" y="145"/>
                  </a:cubicBezTo>
                  <a:cubicBezTo>
                    <a:pt x="77" y="151"/>
                    <a:pt x="78" y="157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82" y="150"/>
                    <a:pt x="94" y="139"/>
                    <a:pt x="105" y="129"/>
                  </a:cubicBezTo>
                  <a:cubicBezTo>
                    <a:pt x="108" y="126"/>
                    <a:pt x="110" y="124"/>
                    <a:pt x="112" y="122"/>
                  </a:cubicBezTo>
                  <a:cubicBezTo>
                    <a:pt x="113" y="121"/>
                    <a:pt x="115" y="120"/>
                    <a:pt x="116" y="119"/>
                  </a:cubicBezTo>
                  <a:cubicBezTo>
                    <a:pt x="117" y="117"/>
                    <a:pt x="118" y="116"/>
                    <a:pt x="120" y="115"/>
                  </a:cubicBezTo>
                  <a:cubicBezTo>
                    <a:pt x="120" y="114"/>
                    <a:pt x="122" y="114"/>
                    <a:pt x="123" y="115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3" y="126"/>
                    <a:pt x="116" y="134"/>
                    <a:pt x="111" y="140"/>
                  </a:cubicBezTo>
                  <a:cubicBezTo>
                    <a:pt x="104" y="150"/>
                    <a:pt x="95" y="158"/>
                    <a:pt x="88" y="168"/>
                  </a:cubicBezTo>
                  <a:cubicBezTo>
                    <a:pt x="85" y="172"/>
                    <a:pt x="83" y="175"/>
                    <a:pt x="82" y="180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4" y="187"/>
                    <a:pt x="86" y="195"/>
                    <a:pt x="88" y="202"/>
                  </a:cubicBezTo>
                  <a:cubicBezTo>
                    <a:pt x="88" y="202"/>
                    <a:pt x="88" y="200"/>
                    <a:pt x="89" y="198"/>
                  </a:cubicBezTo>
                  <a:cubicBezTo>
                    <a:pt x="91" y="189"/>
                    <a:pt x="97" y="182"/>
                    <a:pt x="102" y="175"/>
                  </a:cubicBezTo>
                  <a:cubicBezTo>
                    <a:pt x="109" y="166"/>
                    <a:pt x="117" y="157"/>
                    <a:pt x="124" y="149"/>
                  </a:cubicBezTo>
                  <a:cubicBezTo>
                    <a:pt x="125" y="148"/>
                    <a:pt x="126" y="146"/>
                    <a:pt x="126" y="146"/>
                  </a:cubicBezTo>
                  <a:cubicBezTo>
                    <a:pt x="126" y="146"/>
                    <a:pt x="127" y="146"/>
                    <a:pt x="128" y="146"/>
                  </a:cubicBezTo>
                  <a:cubicBezTo>
                    <a:pt x="128" y="147"/>
                    <a:pt x="128" y="149"/>
                    <a:pt x="128" y="149"/>
                  </a:cubicBezTo>
                  <a:cubicBezTo>
                    <a:pt x="122" y="167"/>
                    <a:pt x="112" y="183"/>
                    <a:pt x="101" y="199"/>
                  </a:cubicBezTo>
                  <a:cubicBezTo>
                    <a:pt x="98" y="203"/>
                    <a:pt x="94" y="207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8" y="229"/>
                    <a:pt x="108" y="244"/>
                    <a:pt x="120" y="256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121" y="258"/>
                    <a:pt x="121" y="257"/>
                    <a:pt x="121" y="259"/>
                  </a:cubicBezTo>
                  <a:cubicBezTo>
                    <a:pt x="121" y="259"/>
                    <a:pt x="121" y="259"/>
                    <a:pt x="121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70" r:id="rId13"/>
    <p:sldLayoutId id="2147483672" r:id="rId14"/>
    <p:sldLayoutId id="2147483673" r:id="rId15"/>
    <p:sldLayoutId id="214748367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33"/>
          <p:cNvSpPr txBox="1">
            <a:spLocks noGrp="1"/>
          </p:cNvSpPr>
          <p:nvPr>
            <p:ph type="ctrTitle"/>
          </p:nvPr>
        </p:nvSpPr>
        <p:spPr>
          <a:xfrm>
            <a:off x="1372550" y="1510025"/>
            <a:ext cx="6399000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r-JO" dirty="0">
                <a:solidFill>
                  <a:schemeClr val="tx1">
                    <a:lumMod val="95000"/>
                    <a:lumOff val="5000"/>
                  </a:schemeClr>
                </a:solidFill>
                <a:latin typeface="Cairo Black" pitchFamily="2" charset="-78"/>
                <a:cs typeface="Cairo Black" pitchFamily="2" charset="-78"/>
              </a:rPr>
              <a:t>عجلون نبض الأردن</a:t>
            </a:r>
            <a:endParaRPr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069" name="Google Shape;2069;p33"/>
          <p:cNvSpPr txBox="1">
            <a:spLocks noGrp="1"/>
          </p:cNvSpPr>
          <p:nvPr>
            <p:ph type="subTitle" idx="1"/>
          </p:nvPr>
        </p:nvSpPr>
        <p:spPr>
          <a:xfrm>
            <a:off x="1372449" y="2733774"/>
            <a:ext cx="6399000" cy="3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>
                <a:latin typeface="Cairo Black" pitchFamily="2" charset="-78"/>
                <a:cs typeface="Cairo Black" pitchFamily="2" charset="-78"/>
              </a:rPr>
              <a:t>مبادرة مجتمعية</a:t>
            </a:r>
            <a:endParaRPr dirty="0">
              <a:latin typeface="Cairo Black" pitchFamily="2" charset="-78"/>
              <a:cs typeface="Cairo Black" pitchFamily="2" charset="-78"/>
            </a:endParaRPr>
          </a:p>
        </p:txBody>
      </p:sp>
      <p:grpSp>
        <p:nvGrpSpPr>
          <p:cNvPr id="2070" name="Google Shape;2070;p33"/>
          <p:cNvGrpSpPr/>
          <p:nvPr/>
        </p:nvGrpSpPr>
        <p:grpSpPr>
          <a:xfrm rot="5400000">
            <a:off x="7938589" y="2589072"/>
            <a:ext cx="435722" cy="544903"/>
            <a:chOff x="7164101" y="1562101"/>
            <a:chExt cx="1330450" cy="1663825"/>
          </a:xfrm>
        </p:grpSpPr>
        <p:sp>
          <p:nvSpPr>
            <p:cNvPr id="2071" name="Google Shape;2071;p33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3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3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3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3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3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3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3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3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3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3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3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3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3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3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1" name="Google Shape;2091;p33"/>
          <p:cNvGrpSpPr/>
          <p:nvPr/>
        </p:nvGrpSpPr>
        <p:grpSpPr>
          <a:xfrm rot="-5400000">
            <a:off x="4139752" y="4225359"/>
            <a:ext cx="435722" cy="544903"/>
            <a:chOff x="7164101" y="1562101"/>
            <a:chExt cx="1330450" cy="1663825"/>
          </a:xfrm>
        </p:grpSpPr>
        <p:sp>
          <p:nvSpPr>
            <p:cNvPr id="2092" name="Google Shape;2092;p33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3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3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3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3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3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3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3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2" name="Google Shape;2112;p33"/>
          <p:cNvGrpSpPr/>
          <p:nvPr/>
        </p:nvGrpSpPr>
        <p:grpSpPr>
          <a:xfrm>
            <a:off x="6798335" y="3301988"/>
            <a:ext cx="1549395" cy="2140092"/>
            <a:chOff x="5921438" y="1471738"/>
            <a:chExt cx="1972244" cy="2724150"/>
          </a:xfrm>
        </p:grpSpPr>
        <p:sp>
          <p:nvSpPr>
            <p:cNvPr id="2113" name="Google Shape;2113;p33"/>
            <p:cNvSpPr/>
            <p:nvPr/>
          </p:nvSpPr>
          <p:spPr>
            <a:xfrm>
              <a:off x="6453250" y="1471738"/>
              <a:ext cx="1370014" cy="1485899"/>
            </a:xfrm>
            <a:custGeom>
              <a:avLst/>
              <a:gdLst/>
              <a:ahLst/>
              <a:cxnLst/>
              <a:rect l="l" t="t" r="r" b="b"/>
              <a:pathLst>
                <a:path w="740" h="803" extrusionOk="0">
                  <a:moveTo>
                    <a:pt x="687" y="428"/>
                  </a:moveTo>
                  <a:cubicBezTo>
                    <a:pt x="740" y="273"/>
                    <a:pt x="656" y="105"/>
                    <a:pt x="501" y="52"/>
                  </a:cubicBezTo>
                  <a:cubicBezTo>
                    <a:pt x="346" y="0"/>
                    <a:pt x="178" y="84"/>
                    <a:pt x="125" y="239"/>
                  </a:cubicBezTo>
                  <a:cubicBezTo>
                    <a:pt x="0" y="614"/>
                    <a:pt x="0" y="614"/>
                    <a:pt x="0" y="614"/>
                  </a:cubicBezTo>
                  <a:cubicBezTo>
                    <a:pt x="61" y="634"/>
                    <a:pt x="61" y="634"/>
                    <a:pt x="61" y="634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224" y="148"/>
                    <a:pt x="379" y="12"/>
                    <a:pt x="501" y="53"/>
                  </a:cubicBezTo>
                  <a:cubicBezTo>
                    <a:pt x="622" y="93"/>
                    <a:pt x="664" y="296"/>
                    <a:pt x="623" y="418"/>
                  </a:cubicBezTo>
                  <a:cubicBezTo>
                    <a:pt x="624" y="418"/>
                    <a:pt x="624" y="418"/>
                    <a:pt x="624" y="418"/>
                  </a:cubicBezTo>
                  <a:cubicBezTo>
                    <a:pt x="501" y="782"/>
                    <a:pt x="501" y="782"/>
                    <a:pt x="501" y="782"/>
                  </a:cubicBezTo>
                  <a:cubicBezTo>
                    <a:pt x="562" y="803"/>
                    <a:pt x="562" y="803"/>
                    <a:pt x="562" y="803"/>
                  </a:cubicBezTo>
                  <a:cubicBezTo>
                    <a:pt x="688" y="428"/>
                    <a:pt x="688" y="428"/>
                    <a:pt x="688" y="428"/>
                  </a:cubicBezTo>
                  <a:lnTo>
                    <a:pt x="687" y="4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4" name="Google Shape;2114;p33"/>
            <p:cNvGrpSpPr/>
            <p:nvPr/>
          </p:nvGrpSpPr>
          <p:grpSpPr>
            <a:xfrm rot="5703579">
              <a:off x="6769914" y="1925679"/>
              <a:ext cx="1180173" cy="967049"/>
              <a:chOff x="4124038" y="1074739"/>
              <a:chExt cx="1406526" cy="1152525"/>
            </a:xfrm>
          </p:grpSpPr>
          <p:sp>
            <p:nvSpPr>
              <p:cNvPr id="2115" name="Google Shape;2115;p33"/>
              <p:cNvSpPr/>
              <p:nvPr/>
            </p:nvSpPr>
            <p:spPr>
              <a:xfrm>
                <a:off x="4155788" y="1082676"/>
                <a:ext cx="433388" cy="39211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2" extrusionOk="0">
                    <a:moveTo>
                      <a:pt x="205" y="168"/>
                    </a:moveTo>
                    <a:cubicBezTo>
                      <a:pt x="205" y="168"/>
                      <a:pt x="123" y="192"/>
                      <a:pt x="76" y="154"/>
                    </a:cubicBezTo>
                    <a:cubicBezTo>
                      <a:pt x="30" y="115"/>
                      <a:pt x="25" y="51"/>
                      <a:pt x="0" y="14"/>
                    </a:cubicBezTo>
                    <a:cubicBezTo>
                      <a:pt x="0" y="14"/>
                      <a:pt x="91" y="0"/>
                      <a:pt x="158" y="49"/>
                    </a:cubicBezTo>
                    <a:cubicBezTo>
                      <a:pt x="212" y="88"/>
                      <a:pt x="205" y="168"/>
                      <a:pt x="205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3"/>
              <p:cNvSpPr/>
              <p:nvPr/>
            </p:nvSpPr>
            <p:spPr>
              <a:xfrm>
                <a:off x="4627276" y="1074739"/>
                <a:ext cx="320675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19" extrusionOk="0">
                    <a:moveTo>
                      <a:pt x="117" y="219"/>
                    </a:moveTo>
                    <a:cubicBezTo>
                      <a:pt x="117" y="219"/>
                      <a:pt x="157" y="191"/>
                      <a:pt x="146" y="119"/>
                    </a:cubicBezTo>
                    <a:cubicBezTo>
                      <a:pt x="135" y="47"/>
                      <a:pt x="78" y="33"/>
                      <a:pt x="61" y="0"/>
                    </a:cubicBezTo>
                    <a:cubicBezTo>
                      <a:pt x="61" y="0"/>
                      <a:pt x="0" y="77"/>
                      <a:pt x="34" y="158"/>
                    </a:cubicBezTo>
                    <a:cubicBezTo>
                      <a:pt x="57" y="214"/>
                      <a:pt x="117" y="219"/>
                      <a:pt x="117" y="2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3"/>
              <p:cNvSpPr/>
              <p:nvPr/>
            </p:nvSpPr>
            <p:spPr>
              <a:xfrm>
                <a:off x="4124038" y="1501776"/>
                <a:ext cx="501650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33" extrusionOk="0">
                    <a:moveTo>
                      <a:pt x="245" y="66"/>
                    </a:moveTo>
                    <a:cubicBezTo>
                      <a:pt x="245" y="66"/>
                      <a:pt x="198" y="0"/>
                      <a:pt x="131" y="4"/>
                    </a:cubicBezTo>
                    <a:cubicBezTo>
                      <a:pt x="64" y="7"/>
                      <a:pt x="45" y="45"/>
                      <a:pt x="0" y="53"/>
                    </a:cubicBezTo>
                    <a:cubicBezTo>
                      <a:pt x="0" y="53"/>
                      <a:pt x="39" y="118"/>
                      <a:pt x="121" y="125"/>
                    </a:cubicBezTo>
                    <a:cubicBezTo>
                      <a:pt x="203" y="133"/>
                      <a:pt x="245" y="66"/>
                      <a:pt x="245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3"/>
              <p:cNvSpPr/>
              <p:nvPr/>
            </p:nvSpPr>
            <p:spPr>
              <a:xfrm>
                <a:off x="4959063" y="1306514"/>
                <a:ext cx="280988" cy="43338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12" extrusionOk="0">
                    <a:moveTo>
                      <a:pt x="91" y="212"/>
                    </a:moveTo>
                    <a:cubicBezTo>
                      <a:pt x="91" y="212"/>
                      <a:pt x="29" y="184"/>
                      <a:pt x="18" y="141"/>
                    </a:cubicBezTo>
                    <a:cubicBezTo>
                      <a:pt x="0" y="71"/>
                      <a:pt x="48" y="38"/>
                      <a:pt x="54" y="0"/>
                    </a:cubicBezTo>
                    <a:cubicBezTo>
                      <a:pt x="54" y="0"/>
                      <a:pt x="114" y="28"/>
                      <a:pt x="126" y="98"/>
                    </a:cubicBezTo>
                    <a:cubicBezTo>
                      <a:pt x="138" y="168"/>
                      <a:pt x="91" y="212"/>
                      <a:pt x="91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3"/>
              <p:cNvSpPr/>
              <p:nvPr/>
            </p:nvSpPr>
            <p:spPr>
              <a:xfrm>
                <a:off x="4522501" y="1787526"/>
                <a:ext cx="461963" cy="25558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25" extrusionOk="0">
                    <a:moveTo>
                      <a:pt x="226" y="62"/>
                    </a:moveTo>
                    <a:cubicBezTo>
                      <a:pt x="226" y="62"/>
                      <a:pt x="171" y="2"/>
                      <a:pt x="128" y="1"/>
                    </a:cubicBezTo>
                    <a:cubicBezTo>
                      <a:pt x="85" y="0"/>
                      <a:pt x="35" y="48"/>
                      <a:pt x="0" y="50"/>
                    </a:cubicBezTo>
                    <a:cubicBezTo>
                      <a:pt x="0" y="50"/>
                      <a:pt x="58" y="125"/>
                      <a:pt x="134" y="116"/>
                    </a:cubicBezTo>
                    <a:cubicBezTo>
                      <a:pt x="181" y="110"/>
                      <a:pt x="226" y="62"/>
                      <a:pt x="226" y="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3"/>
              <p:cNvSpPr/>
              <p:nvPr/>
            </p:nvSpPr>
            <p:spPr>
              <a:xfrm>
                <a:off x="4155788" y="1111251"/>
                <a:ext cx="1374776" cy="1116013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46" extrusionOk="0">
                    <a:moveTo>
                      <a:pt x="673" y="546"/>
                    </a:moveTo>
                    <a:cubicBezTo>
                      <a:pt x="673" y="546"/>
                      <a:pt x="522" y="443"/>
                      <a:pt x="370" y="300"/>
                    </a:cubicBezTo>
                    <a:cubicBezTo>
                      <a:pt x="218" y="156"/>
                      <a:pt x="81" y="57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3"/>
              <p:cNvSpPr/>
              <p:nvPr/>
            </p:nvSpPr>
            <p:spPr>
              <a:xfrm>
                <a:off x="4124038" y="1609725"/>
                <a:ext cx="7302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" extrusionOk="0">
                    <a:moveTo>
                      <a:pt x="357" y="29"/>
                    </a:moveTo>
                    <a:cubicBezTo>
                      <a:pt x="357" y="29"/>
                      <a:pt x="226" y="6"/>
                      <a:pt x="158" y="8"/>
                    </a:cubicBezTo>
                    <a:cubicBezTo>
                      <a:pt x="89" y="10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3"/>
              <p:cNvSpPr/>
              <p:nvPr/>
            </p:nvSpPr>
            <p:spPr>
              <a:xfrm>
                <a:off x="4752688" y="1074738"/>
                <a:ext cx="1587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8" h="318" extrusionOk="0">
                    <a:moveTo>
                      <a:pt x="78" y="318"/>
                    </a:moveTo>
                    <a:cubicBezTo>
                      <a:pt x="78" y="318"/>
                      <a:pt x="59" y="219"/>
                      <a:pt x="41" y="162"/>
                    </a:cubicBezTo>
                    <a:cubicBezTo>
                      <a:pt x="23" y="10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3"/>
              <p:cNvSpPr/>
              <p:nvPr/>
            </p:nvSpPr>
            <p:spPr>
              <a:xfrm>
                <a:off x="4522501" y="1889125"/>
                <a:ext cx="636588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6" extrusionOk="0">
                    <a:moveTo>
                      <a:pt x="311" y="26"/>
                    </a:moveTo>
                    <a:cubicBezTo>
                      <a:pt x="311" y="26"/>
                      <a:pt x="230" y="8"/>
                      <a:pt x="167" y="8"/>
                    </a:cubicBezTo>
                    <a:cubicBezTo>
                      <a:pt x="103" y="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3"/>
              <p:cNvSpPr/>
              <p:nvPr/>
            </p:nvSpPr>
            <p:spPr>
              <a:xfrm>
                <a:off x="5068601" y="1306513"/>
                <a:ext cx="139700" cy="67468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0" extrusionOk="0">
                    <a:moveTo>
                      <a:pt x="68" y="330"/>
                    </a:moveTo>
                    <a:cubicBezTo>
                      <a:pt x="68" y="330"/>
                      <a:pt x="40" y="230"/>
                      <a:pt x="28" y="178"/>
                    </a:cubicBezTo>
                    <a:cubicBezTo>
                      <a:pt x="17" y="126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5" name="Google Shape;2125;p33"/>
            <p:cNvGrpSpPr/>
            <p:nvPr/>
          </p:nvGrpSpPr>
          <p:grpSpPr>
            <a:xfrm rot="-904416">
              <a:off x="6650244" y="1622574"/>
              <a:ext cx="510923" cy="1573262"/>
              <a:chOff x="6208426" y="385764"/>
              <a:chExt cx="681038" cy="2097087"/>
            </a:xfrm>
          </p:grpSpPr>
          <p:sp>
            <p:nvSpPr>
              <p:cNvPr id="2126" name="Google Shape;2126;p33"/>
              <p:cNvSpPr/>
              <p:nvPr/>
            </p:nvSpPr>
            <p:spPr>
              <a:xfrm>
                <a:off x="6468776" y="385764"/>
                <a:ext cx="220663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7" extrusionOk="0">
                    <a:moveTo>
                      <a:pt x="30" y="267"/>
                    </a:moveTo>
                    <a:cubicBezTo>
                      <a:pt x="30" y="267"/>
                      <a:pt x="0" y="128"/>
                      <a:pt x="64" y="0"/>
                    </a:cubicBezTo>
                    <a:cubicBezTo>
                      <a:pt x="64" y="0"/>
                      <a:pt x="108" y="125"/>
                      <a:pt x="30" y="2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33"/>
              <p:cNvSpPr/>
              <p:nvPr/>
            </p:nvSpPr>
            <p:spPr>
              <a:xfrm>
                <a:off x="6548151" y="585788"/>
                <a:ext cx="2921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2" extrusionOk="0">
                    <a:moveTo>
                      <a:pt x="3" y="292"/>
                    </a:moveTo>
                    <a:cubicBezTo>
                      <a:pt x="3" y="292"/>
                      <a:pt x="0" y="119"/>
                      <a:pt x="117" y="0"/>
                    </a:cubicBezTo>
                    <a:cubicBezTo>
                      <a:pt x="117" y="0"/>
                      <a:pt x="143" y="155"/>
                      <a:pt x="3" y="2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33"/>
              <p:cNvSpPr/>
              <p:nvPr/>
            </p:nvSpPr>
            <p:spPr>
              <a:xfrm>
                <a:off x="6208426" y="438150"/>
                <a:ext cx="309563" cy="39846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5" extrusionOk="0">
                    <a:moveTo>
                      <a:pt x="151" y="195"/>
                    </a:moveTo>
                    <a:cubicBezTo>
                      <a:pt x="151" y="195"/>
                      <a:pt x="134" y="72"/>
                      <a:pt x="6" y="0"/>
                    </a:cubicBezTo>
                    <a:cubicBezTo>
                      <a:pt x="6" y="0"/>
                      <a:pt x="0" y="147"/>
                      <a:pt x="151" y="1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3"/>
              <p:cNvSpPr/>
              <p:nvPr/>
            </p:nvSpPr>
            <p:spPr>
              <a:xfrm>
                <a:off x="6251288" y="758826"/>
                <a:ext cx="306388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38" extrusionOk="0">
                    <a:moveTo>
                      <a:pt x="150" y="238"/>
                    </a:moveTo>
                    <a:cubicBezTo>
                      <a:pt x="150" y="238"/>
                      <a:pt x="137" y="84"/>
                      <a:pt x="0" y="0"/>
                    </a:cubicBezTo>
                    <a:cubicBezTo>
                      <a:pt x="0" y="0"/>
                      <a:pt x="0" y="136"/>
                      <a:pt x="150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3"/>
              <p:cNvSpPr/>
              <p:nvPr/>
            </p:nvSpPr>
            <p:spPr>
              <a:xfrm>
                <a:off x="6564026" y="871539"/>
                <a:ext cx="325438" cy="573088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80" extrusionOk="0">
                    <a:moveTo>
                      <a:pt x="1" y="280"/>
                    </a:moveTo>
                    <a:cubicBezTo>
                      <a:pt x="0" y="280"/>
                      <a:pt x="29" y="96"/>
                      <a:pt x="159" y="0"/>
                    </a:cubicBezTo>
                    <a:cubicBezTo>
                      <a:pt x="159" y="0"/>
                      <a:pt x="151" y="193"/>
                      <a:pt x="1" y="2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3"/>
              <p:cNvSpPr/>
              <p:nvPr/>
            </p:nvSpPr>
            <p:spPr>
              <a:xfrm>
                <a:off x="6213188" y="1060451"/>
                <a:ext cx="355600" cy="4476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9" extrusionOk="0">
                    <a:moveTo>
                      <a:pt x="174" y="219"/>
                    </a:moveTo>
                    <a:cubicBezTo>
                      <a:pt x="174" y="219"/>
                      <a:pt x="154" y="81"/>
                      <a:pt x="0" y="0"/>
                    </a:cubicBezTo>
                    <a:cubicBezTo>
                      <a:pt x="0" y="0"/>
                      <a:pt x="12" y="139"/>
                      <a:pt x="174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3"/>
              <p:cNvSpPr/>
              <p:nvPr/>
            </p:nvSpPr>
            <p:spPr>
              <a:xfrm>
                <a:off x="6568788" y="1212850"/>
                <a:ext cx="317500" cy="519113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54" extrusionOk="0">
                    <a:moveTo>
                      <a:pt x="0" y="254"/>
                    </a:moveTo>
                    <a:cubicBezTo>
                      <a:pt x="0" y="254"/>
                      <a:pt x="25" y="96"/>
                      <a:pt x="156" y="0"/>
                    </a:cubicBezTo>
                    <a:cubicBezTo>
                      <a:pt x="156" y="0"/>
                      <a:pt x="141" y="170"/>
                      <a:pt x="0" y="2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3"/>
              <p:cNvSpPr/>
              <p:nvPr/>
            </p:nvSpPr>
            <p:spPr>
              <a:xfrm>
                <a:off x="6208426" y="1312863"/>
                <a:ext cx="360363" cy="487363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8" extrusionOk="0">
                    <a:moveTo>
                      <a:pt x="176" y="238"/>
                    </a:moveTo>
                    <a:cubicBezTo>
                      <a:pt x="176" y="238"/>
                      <a:pt x="142" y="72"/>
                      <a:pt x="0" y="0"/>
                    </a:cubicBezTo>
                    <a:cubicBezTo>
                      <a:pt x="0" y="0"/>
                      <a:pt x="26" y="176"/>
                      <a:pt x="176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6562438" y="1601788"/>
                <a:ext cx="298450" cy="3524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73" extrusionOk="0">
                    <a:moveTo>
                      <a:pt x="0" y="173"/>
                    </a:moveTo>
                    <a:cubicBezTo>
                      <a:pt x="0" y="173"/>
                      <a:pt x="29" y="63"/>
                      <a:pt x="146" y="0"/>
                    </a:cubicBezTo>
                    <a:cubicBezTo>
                      <a:pt x="146" y="0"/>
                      <a:pt x="105" y="131"/>
                      <a:pt x="0" y="17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3"/>
              <p:cNvSpPr/>
              <p:nvPr/>
            </p:nvSpPr>
            <p:spPr>
              <a:xfrm>
                <a:off x="6219538" y="1636713"/>
                <a:ext cx="338138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84" extrusionOk="0">
                    <a:moveTo>
                      <a:pt x="166" y="184"/>
                    </a:moveTo>
                    <a:cubicBezTo>
                      <a:pt x="166" y="184"/>
                      <a:pt x="138" y="73"/>
                      <a:pt x="0" y="0"/>
                    </a:cubicBezTo>
                    <a:cubicBezTo>
                      <a:pt x="0" y="0"/>
                      <a:pt x="33" y="135"/>
                      <a:pt x="166" y="1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3"/>
              <p:cNvSpPr/>
              <p:nvPr/>
            </p:nvSpPr>
            <p:spPr>
              <a:xfrm>
                <a:off x="6492588" y="666751"/>
                <a:ext cx="165100" cy="181610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88" extrusionOk="0">
                    <a:moveTo>
                      <a:pt x="6" y="888"/>
                    </a:moveTo>
                    <a:cubicBezTo>
                      <a:pt x="6" y="888"/>
                      <a:pt x="81" y="499"/>
                      <a:pt x="0" y="0"/>
                    </a:cubicBezTo>
                  </a:path>
                </a:pathLst>
              </a:custGeom>
              <a:noFill/>
              <a:ln w="111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37" name="Google Shape;2137;p33"/>
            <p:cNvCxnSpPr/>
            <p:nvPr/>
          </p:nvCxnSpPr>
          <p:spPr>
            <a:xfrm>
              <a:off x="6905688" y="296557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1D1D1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138" name="Google Shape;2138;p33"/>
            <p:cNvSpPr/>
            <p:nvPr/>
          </p:nvSpPr>
          <p:spPr>
            <a:xfrm>
              <a:off x="6558025" y="2662363"/>
              <a:ext cx="268288" cy="298450"/>
            </a:xfrm>
            <a:custGeom>
              <a:avLst/>
              <a:gdLst/>
              <a:ahLst/>
              <a:cxnLst/>
              <a:rect l="l" t="t" r="r" b="b"/>
              <a:pathLst>
                <a:path w="145" h="161" extrusionOk="0">
                  <a:moveTo>
                    <a:pt x="145" y="161"/>
                  </a:moveTo>
                  <a:cubicBezTo>
                    <a:pt x="145" y="161"/>
                    <a:pt x="120" y="64"/>
                    <a:pt x="0" y="0"/>
                  </a:cubicBezTo>
                  <a:cubicBezTo>
                    <a:pt x="0" y="0"/>
                    <a:pt x="29" y="119"/>
                    <a:pt x="145" y="161"/>
                  </a:cubicBezTo>
                  <a:close/>
                </a:path>
              </a:pathLst>
            </a:custGeom>
            <a:solidFill>
              <a:srgbClr val="668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33"/>
            <p:cNvSpPr/>
            <p:nvPr/>
          </p:nvSpPr>
          <p:spPr>
            <a:xfrm>
              <a:off x="5921438" y="2402013"/>
              <a:ext cx="1792288" cy="1793875"/>
            </a:xfrm>
            <a:custGeom>
              <a:avLst/>
              <a:gdLst/>
              <a:ahLst/>
              <a:cxnLst/>
              <a:rect l="l" t="t" r="r" b="b"/>
              <a:pathLst>
                <a:path w="1129" h="1130" extrusionOk="0">
                  <a:moveTo>
                    <a:pt x="746" y="1130"/>
                  </a:moveTo>
                  <a:lnTo>
                    <a:pt x="60" y="900"/>
                  </a:lnTo>
                  <a:lnTo>
                    <a:pt x="0" y="778"/>
                  </a:lnTo>
                  <a:lnTo>
                    <a:pt x="261" y="0"/>
                  </a:lnTo>
                  <a:lnTo>
                    <a:pt x="1129" y="291"/>
                  </a:lnTo>
                  <a:lnTo>
                    <a:pt x="867" y="1070"/>
                  </a:lnTo>
                  <a:lnTo>
                    <a:pt x="746" y="11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33"/>
            <p:cNvSpPr/>
            <p:nvPr/>
          </p:nvSpPr>
          <p:spPr>
            <a:xfrm>
              <a:off x="6489763" y="2968750"/>
              <a:ext cx="687388" cy="657225"/>
            </a:xfrm>
            <a:custGeom>
              <a:avLst/>
              <a:gdLst/>
              <a:ahLst/>
              <a:cxnLst/>
              <a:rect l="l" t="t" r="r" b="b"/>
              <a:pathLst>
                <a:path w="372" h="355" extrusionOk="0">
                  <a:moveTo>
                    <a:pt x="191" y="112"/>
                  </a:moveTo>
                  <a:cubicBezTo>
                    <a:pt x="150" y="0"/>
                    <a:pt x="27" y="27"/>
                    <a:pt x="14" y="119"/>
                  </a:cubicBezTo>
                  <a:cubicBezTo>
                    <a:pt x="0" y="212"/>
                    <a:pt x="109" y="355"/>
                    <a:pt x="109" y="355"/>
                  </a:cubicBezTo>
                  <a:cubicBezTo>
                    <a:pt x="109" y="355"/>
                    <a:pt x="282" y="307"/>
                    <a:pt x="327" y="225"/>
                  </a:cubicBezTo>
                  <a:cubicBezTo>
                    <a:pt x="372" y="143"/>
                    <a:pt x="291" y="48"/>
                    <a:pt x="191" y="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6254813" y="3208463"/>
              <a:ext cx="1343026" cy="987425"/>
            </a:xfrm>
            <a:custGeom>
              <a:avLst/>
              <a:gdLst/>
              <a:ahLst/>
              <a:cxnLst/>
              <a:rect l="l" t="t" r="r" b="b"/>
              <a:pathLst>
                <a:path w="726" h="534" extrusionOk="0">
                  <a:moveTo>
                    <a:pt x="460" y="534"/>
                  </a:moveTo>
                  <a:cubicBezTo>
                    <a:pt x="564" y="482"/>
                    <a:pt x="564" y="482"/>
                    <a:pt x="564" y="482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519" y="399"/>
                    <a:pt x="80" y="385"/>
                    <a:pt x="0" y="379"/>
                  </a:cubicBezTo>
                  <a:lnTo>
                    <a:pt x="460" y="534"/>
                  </a:lnTo>
                  <a:close/>
                </a:path>
              </a:pathLst>
            </a:custGeom>
            <a:solidFill>
              <a:schemeClr val="accent5">
                <a:alpha val="1962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2" name="Google Shape;2142;p33"/>
            <p:cNvCxnSpPr/>
            <p:nvPr/>
          </p:nvCxnSpPr>
          <p:spPr>
            <a:xfrm>
              <a:off x="6270688" y="2594100"/>
              <a:ext cx="1377900" cy="462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143" name="Google Shape;2143;p33"/>
            <p:cNvSpPr/>
            <p:nvPr/>
          </p:nvSpPr>
          <p:spPr>
            <a:xfrm>
              <a:off x="6459600" y="2506788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64" y="86"/>
                  </a:moveTo>
                  <a:lnTo>
                    <a:pt x="0" y="65"/>
                  </a:lnTo>
                  <a:lnTo>
                    <a:pt x="21" y="0"/>
                  </a:lnTo>
                  <a:lnTo>
                    <a:pt x="86" y="22"/>
                  </a:lnTo>
                  <a:lnTo>
                    <a:pt x="64" y="8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7386700" y="2819525"/>
              <a:ext cx="136525" cy="136525"/>
            </a:xfrm>
            <a:custGeom>
              <a:avLst/>
              <a:gdLst/>
              <a:ahLst/>
              <a:cxnLst/>
              <a:rect l="l" t="t" r="r" b="b"/>
              <a:pathLst>
                <a:path w="86" h="86" extrusionOk="0">
                  <a:moveTo>
                    <a:pt x="64" y="86"/>
                  </a:moveTo>
                  <a:lnTo>
                    <a:pt x="0" y="64"/>
                  </a:lnTo>
                  <a:lnTo>
                    <a:pt x="21" y="0"/>
                  </a:lnTo>
                  <a:lnTo>
                    <a:pt x="86" y="21"/>
                  </a:lnTo>
                  <a:lnTo>
                    <a:pt x="64" y="86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5" name="Google Shape;2145;p33"/>
            <p:cNvCxnSpPr/>
            <p:nvPr/>
          </p:nvCxnSpPr>
          <p:spPr>
            <a:xfrm>
              <a:off x="6492938" y="2506788"/>
              <a:ext cx="68400" cy="136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46" name="Google Shape;2146;p33"/>
            <p:cNvCxnSpPr/>
            <p:nvPr/>
          </p:nvCxnSpPr>
          <p:spPr>
            <a:xfrm flipH="1">
              <a:off x="6459625" y="2541713"/>
              <a:ext cx="136500" cy="68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47" name="Google Shape;2147;p33"/>
            <p:cNvCxnSpPr/>
            <p:nvPr/>
          </p:nvCxnSpPr>
          <p:spPr>
            <a:xfrm>
              <a:off x="7420038" y="2819525"/>
              <a:ext cx="68400" cy="1365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148" name="Google Shape;2148;p33"/>
            <p:cNvCxnSpPr/>
            <p:nvPr/>
          </p:nvCxnSpPr>
          <p:spPr>
            <a:xfrm flipH="1">
              <a:off x="7386725" y="2852863"/>
              <a:ext cx="136500" cy="68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p5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JO" dirty="0">
                <a:latin typeface="Cairo Black" pitchFamily="2" charset="-78"/>
                <a:cs typeface="Cairo Black" pitchFamily="2" charset="-78"/>
              </a:rPr>
              <a:t>الفئات المستهدفة</a:t>
            </a:r>
            <a:endParaRPr dirty="0"/>
          </a:p>
        </p:txBody>
      </p:sp>
      <p:sp>
        <p:nvSpPr>
          <p:cNvPr id="3269" name="Google Shape;3269;p55"/>
          <p:cNvSpPr txBox="1">
            <a:spLocks noGrp="1"/>
          </p:cNvSpPr>
          <p:nvPr>
            <p:ph type="subTitle" idx="1"/>
          </p:nvPr>
        </p:nvSpPr>
        <p:spPr>
          <a:xfrm>
            <a:off x="1876100" y="1017725"/>
            <a:ext cx="53919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JO" sz="1800" dirty="0">
                <a:latin typeface="Cairo" pitchFamily="2" charset="-78"/>
                <a:cs typeface="Cairo" pitchFamily="2" charset="-78"/>
              </a:rPr>
              <a:t>المجتمع المحلي</a:t>
            </a:r>
          </a:p>
          <a:p>
            <a:pPr algn="r" rtl="1">
              <a:lnSpc>
                <a:spcPct val="150000"/>
              </a:lnSpc>
            </a:pPr>
            <a:r>
              <a:rPr lang="ar-JO" sz="1800" dirty="0">
                <a:latin typeface="Cairo" pitchFamily="2" charset="-78"/>
                <a:cs typeface="Cairo" pitchFamily="2" charset="-78"/>
              </a:rPr>
              <a:t>السياح </a:t>
            </a:r>
            <a:r>
              <a:rPr lang="ar-JO" sz="1800" dirty="0" smtClean="0">
                <a:latin typeface="Cairo" pitchFamily="2" charset="-78"/>
                <a:cs typeface="Cairo" pitchFamily="2" charset="-78"/>
              </a:rPr>
              <a:t>والزوار (السياحه الداخليه والخارجيه)</a:t>
            </a:r>
            <a:endParaRPr lang="ar-JO" sz="1800"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4" name="Google Shape;2703;p46"/>
          <p:cNvGrpSpPr/>
          <p:nvPr/>
        </p:nvGrpSpPr>
        <p:grpSpPr>
          <a:xfrm>
            <a:off x="-737256" y="3035512"/>
            <a:ext cx="5309260" cy="3428573"/>
            <a:chOff x="-737256" y="3035512"/>
            <a:chExt cx="5309260" cy="3428573"/>
          </a:xfrm>
        </p:grpSpPr>
        <p:grpSp>
          <p:nvGrpSpPr>
            <p:cNvPr id="5" name="Google Shape;2704;p46"/>
            <p:cNvGrpSpPr/>
            <p:nvPr/>
          </p:nvGrpSpPr>
          <p:grpSpPr>
            <a:xfrm>
              <a:off x="-737256" y="3035512"/>
              <a:ext cx="3396763" cy="2633382"/>
              <a:chOff x="-737256" y="3035512"/>
              <a:chExt cx="3396763" cy="2633382"/>
            </a:xfrm>
          </p:grpSpPr>
          <p:grpSp>
            <p:nvGrpSpPr>
              <p:cNvPr id="15" name="Google Shape;2705;p46"/>
              <p:cNvGrpSpPr/>
              <p:nvPr/>
            </p:nvGrpSpPr>
            <p:grpSpPr>
              <a:xfrm>
                <a:off x="259099" y="3035512"/>
                <a:ext cx="2187675" cy="1907367"/>
                <a:chOff x="259099" y="3035512"/>
                <a:chExt cx="2187675" cy="1907367"/>
              </a:xfrm>
            </p:grpSpPr>
            <p:grpSp>
              <p:nvGrpSpPr>
                <p:cNvPr id="30" name="Google Shape;2706;p46"/>
                <p:cNvGrpSpPr/>
                <p:nvPr/>
              </p:nvGrpSpPr>
              <p:grpSpPr>
                <a:xfrm>
                  <a:off x="1614159" y="3662117"/>
                  <a:ext cx="424585" cy="1280751"/>
                  <a:chOff x="8047400" y="2554475"/>
                  <a:chExt cx="539910" cy="1628625"/>
                </a:xfrm>
              </p:grpSpPr>
              <p:sp>
                <p:nvSpPr>
                  <p:cNvPr id="54" name="Google Shape;2707;p46"/>
                  <p:cNvSpPr/>
                  <p:nvPr/>
                </p:nvSpPr>
                <p:spPr>
                  <a:xfrm>
                    <a:off x="8047400" y="2554475"/>
                    <a:ext cx="539910" cy="1274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" h="601" extrusionOk="0">
                        <a:moveTo>
                          <a:pt x="232" y="405"/>
                        </a:moveTo>
                        <a:cubicBezTo>
                          <a:pt x="232" y="404"/>
                          <a:pt x="231" y="404"/>
                          <a:pt x="231" y="404"/>
                        </a:cubicBezTo>
                        <a:cubicBezTo>
                          <a:pt x="239" y="392"/>
                          <a:pt x="245" y="377"/>
                          <a:pt x="247" y="363"/>
                        </a:cubicBezTo>
                        <a:cubicBezTo>
                          <a:pt x="255" y="323"/>
                          <a:pt x="243" y="283"/>
                          <a:pt x="226" y="248"/>
                        </a:cubicBezTo>
                        <a:cubicBezTo>
                          <a:pt x="234" y="231"/>
                          <a:pt x="239" y="214"/>
                          <a:pt x="241" y="195"/>
                        </a:cubicBezTo>
                        <a:cubicBezTo>
                          <a:pt x="244" y="174"/>
                          <a:pt x="244" y="151"/>
                          <a:pt x="237" y="131"/>
                        </a:cubicBezTo>
                        <a:cubicBezTo>
                          <a:pt x="231" y="115"/>
                          <a:pt x="217" y="100"/>
                          <a:pt x="199" y="99"/>
                        </a:cubicBezTo>
                        <a:cubicBezTo>
                          <a:pt x="197" y="79"/>
                          <a:pt x="192" y="59"/>
                          <a:pt x="182" y="41"/>
                        </a:cubicBezTo>
                        <a:cubicBezTo>
                          <a:pt x="172" y="22"/>
                          <a:pt x="156" y="2"/>
                          <a:pt x="132" y="1"/>
                        </a:cubicBezTo>
                        <a:cubicBezTo>
                          <a:pt x="109" y="0"/>
                          <a:pt x="90" y="20"/>
                          <a:pt x="79" y="38"/>
                        </a:cubicBezTo>
                        <a:cubicBezTo>
                          <a:pt x="63" y="62"/>
                          <a:pt x="53" y="92"/>
                          <a:pt x="56" y="121"/>
                        </a:cubicBezTo>
                        <a:cubicBezTo>
                          <a:pt x="56" y="121"/>
                          <a:pt x="56" y="122"/>
                          <a:pt x="56" y="122"/>
                        </a:cubicBezTo>
                        <a:cubicBezTo>
                          <a:pt x="46" y="131"/>
                          <a:pt x="37" y="142"/>
                          <a:pt x="31" y="155"/>
                        </a:cubicBezTo>
                        <a:cubicBezTo>
                          <a:pt x="23" y="171"/>
                          <a:pt x="19" y="190"/>
                          <a:pt x="19" y="209"/>
                        </a:cubicBezTo>
                        <a:cubicBezTo>
                          <a:pt x="19" y="218"/>
                          <a:pt x="20" y="228"/>
                          <a:pt x="23" y="238"/>
                        </a:cubicBezTo>
                        <a:cubicBezTo>
                          <a:pt x="26" y="247"/>
                          <a:pt x="30" y="255"/>
                          <a:pt x="36" y="263"/>
                        </a:cubicBezTo>
                        <a:cubicBezTo>
                          <a:pt x="30" y="271"/>
                          <a:pt x="25" y="280"/>
                          <a:pt x="21" y="289"/>
                        </a:cubicBezTo>
                        <a:cubicBezTo>
                          <a:pt x="7" y="322"/>
                          <a:pt x="0" y="361"/>
                          <a:pt x="9" y="397"/>
                        </a:cubicBezTo>
                        <a:cubicBezTo>
                          <a:pt x="14" y="414"/>
                          <a:pt x="23" y="431"/>
                          <a:pt x="38" y="441"/>
                        </a:cubicBezTo>
                        <a:cubicBezTo>
                          <a:pt x="36" y="445"/>
                          <a:pt x="34" y="450"/>
                          <a:pt x="32" y="455"/>
                        </a:cubicBezTo>
                        <a:cubicBezTo>
                          <a:pt x="19" y="492"/>
                          <a:pt x="33" y="536"/>
                          <a:pt x="60" y="567"/>
                        </a:cubicBezTo>
                        <a:cubicBezTo>
                          <a:pt x="91" y="601"/>
                          <a:pt x="158" y="592"/>
                          <a:pt x="188" y="577"/>
                        </a:cubicBezTo>
                        <a:cubicBezTo>
                          <a:pt x="226" y="558"/>
                          <a:pt x="253" y="518"/>
                          <a:pt x="253" y="476"/>
                        </a:cubicBezTo>
                        <a:cubicBezTo>
                          <a:pt x="253" y="452"/>
                          <a:pt x="248" y="424"/>
                          <a:pt x="232" y="40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2708;p46"/>
                  <p:cNvSpPr/>
                  <p:nvPr/>
                </p:nvSpPr>
                <p:spPr>
                  <a:xfrm>
                    <a:off x="8161629" y="2987287"/>
                    <a:ext cx="317699" cy="1195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1340" extrusionOk="0">
                        <a:moveTo>
                          <a:pt x="190" y="511"/>
                        </a:moveTo>
                        <a:lnTo>
                          <a:pt x="190" y="368"/>
                        </a:lnTo>
                        <a:lnTo>
                          <a:pt x="303" y="218"/>
                        </a:lnTo>
                        <a:lnTo>
                          <a:pt x="185" y="342"/>
                        </a:lnTo>
                        <a:lnTo>
                          <a:pt x="182" y="342"/>
                        </a:lnTo>
                        <a:lnTo>
                          <a:pt x="149" y="237"/>
                        </a:lnTo>
                        <a:lnTo>
                          <a:pt x="209" y="9"/>
                        </a:lnTo>
                        <a:lnTo>
                          <a:pt x="142" y="216"/>
                        </a:lnTo>
                        <a:lnTo>
                          <a:pt x="69" y="0"/>
                        </a:lnTo>
                        <a:lnTo>
                          <a:pt x="166" y="363"/>
                        </a:lnTo>
                        <a:lnTo>
                          <a:pt x="166" y="508"/>
                        </a:lnTo>
                        <a:lnTo>
                          <a:pt x="0" y="342"/>
                        </a:lnTo>
                        <a:lnTo>
                          <a:pt x="166" y="544"/>
                        </a:lnTo>
                        <a:lnTo>
                          <a:pt x="166" y="720"/>
                        </a:lnTo>
                        <a:lnTo>
                          <a:pt x="9" y="556"/>
                        </a:lnTo>
                        <a:lnTo>
                          <a:pt x="166" y="746"/>
                        </a:lnTo>
                        <a:lnTo>
                          <a:pt x="166" y="1340"/>
                        </a:lnTo>
                        <a:lnTo>
                          <a:pt x="190" y="1340"/>
                        </a:lnTo>
                        <a:lnTo>
                          <a:pt x="190" y="746"/>
                        </a:lnTo>
                        <a:lnTo>
                          <a:pt x="346" y="556"/>
                        </a:lnTo>
                        <a:lnTo>
                          <a:pt x="190" y="720"/>
                        </a:lnTo>
                        <a:lnTo>
                          <a:pt x="190" y="546"/>
                        </a:lnTo>
                        <a:lnTo>
                          <a:pt x="356" y="342"/>
                        </a:lnTo>
                        <a:lnTo>
                          <a:pt x="190" y="51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" name="Google Shape;2709;p46"/>
                <p:cNvGrpSpPr/>
                <p:nvPr/>
              </p:nvGrpSpPr>
              <p:grpSpPr>
                <a:xfrm>
                  <a:off x="2099396" y="3895021"/>
                  <a:ext cx="347378" cy="1047857"/>
                  <a:chOff x="7543750" y="2554475"/>
                  <a:chExt cx="539910" cy="1628625"/>
                </a:xfrm>
              </p:grpSpPr>
              <p:sp>
                <p:nvSpPr>
                  <p:cNvPr id="52" name="Google Shape;2710;p46"/>
                  <p:cNvSpPr/>
                  <p:nvPr/>
                </p:nvSpPr>
                <p:spPr>
                  <a:xfrm>
                    <a:off x="7543750" y="2554475"/>
                    <a:ext cx="539910" cy="1274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" h="601" extrusionOk="0">
                        <a:moveTo>
                          <a:pt x="232" y="405"/>
                        </a:moveTo>
                        <a:cubicBezTo>
                          <a:pt x="232" y="404"/>
                          <a:pt x="231" y="404"/>
                          <a:pt x="231" y="404"/>
                        </a:cubicBezTo>
                        <a:cubicBezTo>
                          <a:pt x="239" y="392"/>
                          <a:pt x="245" y="377"/>
                          <a:pt x="247" y="363"/>
                        </a:cubicBezTo>
                        <a:cubicBezTo>
                          <a:pt x="255" y="323"/>
                          <a:pt x="243" y="283"/>
                          <a:pt x="226" y="248"/>
                        </a:cubicBezTo>
                        <a:cubicBezTo>
                          <a:pt x="234" y="231"/>
                          <a:pt x="239" y="214"/>
                          <a:pt x="241" y="195"/>
                        </a:cubicBezTo>
                        <a:cubicBezTo>
                          <a:pt x="244" y="174"/>
                          <a:pt x="244" y="151"/>
                          <a:pt x="237" y="131"/>
                        </a:cubicBezTo>
                        <a:cubicBezTo>
                          <a:pt x="231" y="115"/>
                          <a:pt x="217" y="100"/>
                          <a:pt x="199" y="99"/>
                        </a:cubicBezTo>
                        <a:cubicBezTo>
                          <a:pt x="197" y="79"/>
                          <a:pt x="192" y="59"/>
                          <a:pt x="182" y="41"/>
                        </a:cubicBezTo>
                        <a:cubicBezTo>
                          <a:pt x="172" y="22"/>
                          <a:pt x="156" y="2"/>
                          <a:pt x="132" y="1"/>
                        </a:cubicBezTo>
                        <a:cubicBezTo>
                          <a:pt x="109" y="0"/>
                          <a:pt x="90" y="20"/>
                          <a:pt x="79" y="38"/>
                        </a:cubicBezTo>
                        <a:cubicBezTo>
                          <a:pt x="63" y="62"/>
                          <a:pt x="53" y="92"/>
                          <a:pt x="56" y="121"/>
                        </a:cubicBezTo>
                        <a:cubicBezTo>
                          <a:pt x="56" y="121"/>
                          <a:pt x="56" y="122"/>
                          <a:pt x="56" y="122"/>
                        </a:cubicBezTo>
                        <a:cubicBezTo>
                          <a:pt x="46" y="131"/>
                          <a:pt x="37" y="142"/>
                          <a:pt x="31" y="155"/>
                        </a:cubicBezTo>
                        <a:cubicBezTo>
                          <a:pt x="23" y="171"/>
                          <a:pt x="19" y="190"/>
                          <a:pt x="19" y="209"/>
                        </a:cubicBezTo>
                        <a:cubicBezTo>
                          <a:pt x="19" y="218"/>
                          <a:pt x="20" y="228"/>
                          <a:pt x="23" y="238"/>
                        </a:cubicBezTo>
                        <a:cubicBezTo>
                          <a:pt x="26" y="247"/>
                          <a:pt x="30" y="255"/>
                          <a:pt x="36" y="263"/>
                        </a:cubicBezTo>
                        <a:cubicBezTo>
                          <a:pt x="30" y="271"/>
                          <a:pt x="25" y="280"/>
                          <a:pt x="21" y="289"/>
                        </a:cubicBezTo>
                        <a:cubicBezTo>
                          <a:pt x="7" y="322"/>
                          <a:pt x="0" y="361"/>
                          <a:pt x="9" y="397"/>
                        </a:cubicBezTo>
                        <a:cubicBezTo>
                          <a:pt x="14" y="414"/>
                          <a:pt x="23" y="431"/>
                          <a:pt x="38" y="441"/>
                        </a:cubicBezTo>
                        <a:cubicBezTo>
                          <a:pt x="36" y="445"/>
                          <a:pt x="34" y="450"/>
                          <a:pt x="32" y="455"/>
                        </a:cubicBezTo>
                        <a:cubicBezTo>
                          <a:pt x="19" y="492"/>
                          <a:pt x="33" y="536"/>
                          <a:pt x="60" y="567"/>
                        </a:cubicBezTo>
                        <a:cubicBezTo>
                          <a:pt x="91" y="601"/>
                          <a:pt x="158" y="592"/>
                          <a:pt x="188" y="577"/>
                        </a:cubicBezTo>
                        <a:cubicBezTo>
                          <a:pt x="226" y="558"/>
                          <a:pt x="253" y="518"/>
                          <a:pt x="253" y="476"/>
                        </a:cubicBezTo>
                        <a:cubicBezTo>
                          <a:pt x="253" y="452"/>
                          <a:pt x="248" y="424"/>
                          <a:pt x="232" y="40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711;p46"/>
                  <p:cNvSpPr/>
                  <p:nvPr/>
                </p:nvSpPr>
                <p:spPr>
                  <a:xfrm>
                    <a:off x="7657979" y="2987287"/>
                    <a:ext cx="317699" cy="1195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1340" extrusionOk="0">
                        <a:moveTo>
                          <a:pt x="190" y="511"/>
                        </a:moveTo>
                        <a:lnTo>
                          <a:pt x="190" y="368"/>
                        </a:lnTo>
                        <a:lnTo>
                          <a:pt x="303" y="218"/>
                        </a:lnTo>
                        <a:lnTo>
                          <a:pt x="185" y="342"/>
                        </a:lnTo>
                        <a:lnTo>
                          <a:pt x="182" y="342"/>
                        </a:lnTo>
                        <a:lnTo>
                          <a:pt x="149" y="237"/>
                        </a:lnTo>
                        <a:lnTo>
                          <a:pt x="209" y="9"/>
                        </a:lnTo>
                        <a:lnTo>
                          <a:pt x="142" y="216"/>
                        </a:lnTo>
                        <a:lnTo>
                          <a:pt x="69" y="0"/>
                        </a:lnTo>
                        <a:lnTo>
                          <a:pt x="166" y="363"/>
                        </a:lnTo>
                        <a:lnTo>
                          <a:pt x="166" y="508"/>
                        </a:lnTo>
                        <a:lnTo>
                          <a:pt x="0" y="342"/>
                        </a:lnTo>
                        <a:lnTo>
                          <a:pt x="166" y="544"/>
                        </a:lnTo>
                        <a:lnTo>
                          <a:pt x="166" y="720"/>
                        </a:lnTo>
                        <a:lnTo>
                          <a:pt x="9" y="556"/>
                        </a:lnTo>
                        <a:lnTo>
                          <a:pt x="166" y="746"/>
                        </a:lnTo>
                        <a:lnTo>
                          <a:pt x="166" y="1340"/>
                        </a:lnTo>
                        <a:lnTo>
                          <a:pt x="190" y="1340"/>
                        </a:lnTo>
                        <a:lnTo>
                          <a:pt x="190" y="746"/>
                        </a:lnTo>
                        <a:lnTo>
                          <a:pt x="346" y="556"/>
                        </a:lnTo>
                        <a:lnTo>
                          <a:pt x="190" y="720"/>
                        </a:lnTo>
                        <a:lnTo>
                          <a:pt x="190" y="546"/>
                        </a:lnTo>
                        <a:lnTo>
                          <a:pt x="356" y="342"/>
                        </a:lnTo>
                        <a:lnTo>
                          <a:pt x="190" y="51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2712;p46"/>
                <p:cNvGrpSpPr/>
                <p:nvPr/>
              </p:nvGrpSpPr>
              <p:grpSpPr>
                <a:xfrm>
                  <a:off x="259099" y="3035512"/>
                  <a:ext cx="1294396" cy="1521490"/>
                  <a:chOff x="4768164" y="2305261"/>
                  <a:chExt cx="1448842" cy="1703034"/>
                </a:xfrm>
              </p:grpSpPr>
              <p:sp>
                <p:nvSpPr>
                  <p:cNvPr id="33" name="Google Shape;2713;p46"/>
                  <p:cNvSpPr/>
                  <p:nvPr/>
                </p:nvSpPr>
                <p:spPr>
                  <a:xfrm>
                    <a:off x="4768164" y="2305261"/>
                    <a:ext cx="1448842" cy="1238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" h="1028" extrusionOk="0">
                        <a:moveTo>
                          <a:pt x="325" y="946"/>
                        </a:moveTo>
                        <a:cubicBezTo>
                          <a:pt x="325" y="946"/>
                          <a:pt x="257" y="982"/>
                          <a:pt x="174" y="924"/>
                        </a:cubicBezTo>
                        <a:cubicBezTo>
                          <a:pt x="80" y="859"/>
                          <a:pt x="104" y="776"/>
                          <a:pt x="104" y="776"/>
                        </a:cubicBezTo>
                        <a:cubicBezTo>
                          <a:pt x="104" y="776"/>
                          <a:pt x="0" y="692"/>
                          <a:pt x="61" y="502"/>
                        </a:cubicBezTo>
                        <a:cubicBezTo>
                          <a:pt x="128" y="292"/>
                          <a:pt x="307" y="301"/>
                          <a:pt x="307" y="301"/>
                        </a:cubicBezTo>
                        <a:cubicBezTo>
                          <a:pt x="307" y="301"/>
                          <a:pt x="300" y="140"/>
                          <a:pt x="467" y="76"/>
                        </a:cubicBezTo>
                        <a:cubicBezTo>
                          <a:pt x="666" y="0"/>
                          <a:pt x="775" y="151"/>
                          <a:pt x="775" y="151"/>
                        </a:cubicBezTo>
                        <a:cubicBezTo>
                          <a:pt x="775" y="151"/>
                          <a:pt x="875" y="107"/>
                          <a:pt x="976" y="181"/>
                        </a:cubicBezTo>
                        <a:cubicBezTo>
                          <a:pt x="1077" y="256"/>
                          <a:pt x="1076" y="363"/>
                          <a:pt x="1076" y="363"/>
                        </a:cubicBezTo>
                        <a:cubicBezTo>
                          <a:pt x="1076" y="363"/>
                          <a:pt x="1192" y="404"/>
                          <a:pt x="1197" y="567"/>
                        </a:cubicBezTo>
                        <a:cubicBezTo>
                          <a:pt x="1203" y="731"/>
                          <a:pt x="1101" y="785"/>
                          <a:pt x="1101" y="785"/>
                        </a:cubicBezTo>
                        <a:cubicBezTo>
                          <a:pt x="1101" y="785"/>
                          <a:pt x="1101" y="854"/>
                          <a:pt x="1005" y="915"/>
                        </a:cubicBezTo>
                        <a:cubicBezTo>
                          <a:pt x="909" y="977"/>
                          <a:pt x="835" y="935"/>
                          <a:pt x="835" y="935"/>
                        </a:cubicBezTo>
                        <a:cubicBezTo>
                          <a:pt x="835" y="935"/>
                          <a:pt x="809" y="984"/>
                          <a:pt x="720" y="1002"/>
                        </a:cubicBezTo>
                        <a:cubicBezTo>
                          <a:pt x="651" y="1017"/>
                          <a:pt x="581" y="979"/>
                          <a:pt x="581" y="979"/>
                        </a:cubicBezTo>
                        <a:cubicBezTo>
                          <a:pt x="581" y="979"/>
                          <a:pt x="547" y="1028"/>
                          <a:pt x="432" y="1019"/>
                        </a:cubicBezTo>
                        <a:cubicBezTo>
                          <a:pt x="346" y="1012"/>
                          <a:pt x="325" y="946"/>
                          <a:pt x="325" y="9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2714;p46"/>
                  <p:cNvSpPr/>
                  <p:nvPr/>
                </p:nvSpPr>
                <p:spPr>
                  <a:xfrm>
                    <a:off x="4917922" y="2433752"/>
                    <a:ext cx="1158188" cy="992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" h="823" extrusionOk="0">
                        <a:moveTo>
                          <a:pt x="260" y="758"/>
                        </a:moveTo>
                        <a:cubicBezTo>
                          <a:pt x="260" y="758"/>
                          <a:pt x="205" y="787"/>
                          <a:pt x="139" y="740"/>
                        </a:cubicBezTo>
                        <a:cubicBezTo>
                          <a:pt x="64" y="687"/>
                          <a:pt x="83" y="621"/>
                          <a:pt x="83" y="621"/>
                        </a:cubicBezTo>
                        <a:cubicBezTo>
                          <a:pt x="83" y="621"/>
                          <a:pt x="0" y="554"/>
                          <a:pt x="48" y="402"/>
                        </a:cubicBezTo>
                        <a:cubicBezTo>
                          <a:pt x="102" y="234"/>
                          <a:pt x="246" y="241"/>
                          <a:pt x="246" y="241"/>
                        </a:cubicBezTo>
                        <a:cubicBezTo>
                          <a:pt x="246" y="241"/>
                          <a:pt x="240" y="112"/>
                          <a:pt x="373" y="61"/>
                        </a:cubicBezTo>
                        <a:cubicBezTo>
                          <a:pt x="533" y="0"/>
                          <a:pt x="620" y="121"/>
                          <a:pt x="620" y="121"/>
                        </a:cubicBezTo>
                        <a:cubicBezTo>
                          <a:pt x="620" y="121"/>
                          <a:pt x="700" y="86"/>
                          <a:pt x="781" y="146"/>
                        </a:cubicBezTo>
                        <a:cubicBezTo>
                          <a:pt x="862" y="205"/>
                          <a:pt x="861" y="291"/>
                          <a:pt x="861" y="291"/>
                        </a:cubicBezTo>
                        <a:cubicBezTo>
                          <a:pt x="861" y="291"/>
                          <a:pt x="953" y="324"/>
                          <a:pt x="958" y="454"/>
                        </a:cubicBezTo>
                        <a:cubicBezTo>
                          <a:pt x="962" y="585"/>
                          <a:pt x="881" y="629"/>
                          <a:pt x="881" y="629"/>
                        </a:cubicBezTo>
                        <a:cubicBezTo>
                          <a:pt x="881" y="629"/>
                          <a:pt x="881" y="684"/>
                          <a:pt x="804" y="733"/>
                        </a:cubicBezTo>
                        <a:cubicBezTo>
                          <a:pt x="727" y="782"/>
                          <a:pt x="668" y="749"/>
                          <a:pt x="668" y="749"/>
                        </a:cubicBezTo>
                        <a:cubicBezTo>
                          <a:pt x="668" y="749"/>
                          <a:pt x="647" y="788"/>
                          <a:pt x="576" y="803"/>
                        </a:cubicBezTo>
                        <a:cubicBezTo>
                          <a:pt x="521" y="814"/>
                          <a:pt x="465" y="784"/>
                          <a:pt x="465" y="784"/>
                        </a:cubicBezTo>
                        <a:cubicBezTo>
                          <a:pt x="465" y="784"/>
                          <a:pt x="437" y="823"/>
                          <a:pt x="346" y="816"/>
                        </a:cubicBezTo>
                        <a:cubicBezTo>
                          <a:pt x="276" y="810"/>
                          <a:pt x="260" y="758"/>
                          <a:pt x="260" y="75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715;p46"/>
                  <p:cNvSpPr/>
                  <p:nvPr/>
                </p:nvSpPr>
                <p:spPr>
                  <a:xfrm>
                    <a:off x="5306200" y="2697717"/>
                    <a:ext cx="368314" cy="17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145" extrusionOk="0">
                        <a:moveTo>
                          <a:pt x="43" y="124"/>
                        </a:moveTo>
                        <a:cubicBezTo>
                          <a:pt x="60" y="131"/>
                          <a:pt x="75" y="126"/>
                          <a:pt x="87" y="115"/>
                        </a:cubicBezTo>
                        <a:cubicBezTo>
                          <a:pt x="89" y="118"/>
                          <a:pt x="91" y="121"/>
                          <a:pt x="94" y="124"/>
                        </a:cubicBezTo>
                        <a:cubicBezTo>
                          <a:pt x="109" y="141"/>
                          <a:pt x="134" y="145"/>
                          <a:pt x="155" y="138"/>
                        </a:cubicBezTo>
                        <a:cubicBezTo>
                          <a:pt x="168" y="134"/>
                          <a:pt x="179" y="126"/>
                          <a:pt x="188" y="116"/>
                        </a:cubicBezTo>
                        <a:cubicBezTo>
                          <a:pt x="199" y="127"/>
                          <a:pt x="215" y="132"/>
                          <a:pt x="232" y="131"/>
                        </a:cubicBezTo>
                        <a:cubicBezTo>
                          <a:pt x="255" y="129"/>
                          <a:pt x="276" y="115"/>
                          <a:pt x="290" y="96"/>
                        </a:cubicBezTo>
                        <a:cubicBezTo>
                          <a:pt x="306" y="76"/>
                          <a:pt x="314" y="50"/>
                          <a:pt x="308" y="25"/>
                        </a:cubicBezTo>
                        <a:cubicBezTo>
                          <a:pt x="306" y="18"/>
                          <a:pt x="295" y="21"/>
                          <a:pt x="297" y="28"/>
                        </a:cubicBezTo>
                        <a:cubicBezTo>
                          <a:pt x="306" y="66"/>
                          <a:pt x="276" y="111"/>
                          <a:pt x="238" y="119"/>
                        </a:cubicBezTo>
                        <a:cubicBezTo>
                          <a:pt x="223" y="122"/>
                          <a:pt x="206" y="118"/>
                          <a:pt x="195" y="107"/>
                        </a:cubicBezTo>
                        <a:cubicBezTo>
                          <a:pt x="199" y="101"/>
                          <a:pt x="203" y="94"/>
                          <a:pt x="206" y="88"/>
                        </a:cubicBezTo>
                        <a:cubicBezTo>
                          <a:pt x="217" y="63"/>
                          <a:pt x="220" y="33"/>
                          <a:pt x="205" y="10"/>
                        </a:cubicBezTo>
                        <a:cubicBezTo>
                          <a:pt x="202" y="6"/>
                          <a:pt x="198" y="6"/>
                          <a:pt x="196" y="8"/>
                        </a:cubicBezTo>
                        <a:cubicBezTo>
                          <a:pt x="170" y="32"/>
                          <a:pt x="162" y="77"/>
                          <a:pt x="181" y="107"/>
                        </a:cubicBezTo>
                        <a:cubicBezTo>
                          <a:pt x="175" y="114"/>
                          <a:pt x="167" y="120"/>
                          <a:pt x="159" y="124"/>
                        </a:cubicBezTo>
                        <a:cubicBezTo>
                          <a:pt x="142" y="133"/>
                          <a:pt x="120" y="133"/>
                          <a:pt x="105" y="120"/>
                        </a:cubicBezTo>
                        <a:cubicBezTo>
                          <a:pt x="101" y="116"/>
                          <a:pt x="98" y="111"/>
                          <a:pt x="96" y="106"/>
                        </a:cubicBezTo>
                        <a:cubicBezTo>
                          <a:pt x="106" y="94"/>
                          <a:pt x="114" y="78"/>
                          <a:pt x="118" y="66"/>
                        </a:cubicBezTo>
                        <a:cubicBezTo>
                          <a:pt x="123" y="47"/>
                          <a:pt x="124" y="25"/>
                          <a:pt x="111" y="8"/>
                        </a:cubicBezTo>
                        <a:cubicBezTo>
                          <a:pt x="109" y="6"/>
                          <a:pt x="105" y="7"/>
                          <a:pt x="103" y="8"/>
                        </a:cubicBezTo>
                        <a:cubicBezTo>
                          <a:pt x="79" y="31"/>
                          <a:pt x="70" y="72"/>
                          <a:pt x="82" y="104"/>
                        </a:cubicBezTo>
                        <a:cubicBezTo>
                          <a:pt x="74" y="112"/>
                          <a:pt x="63" y="118"/>
                          <a:pt x="52" y="115"/>
                        </a:cubicBezTo>
                        <a:cubicBezTo>
                          <a:pt x="34" y="110"/>
                          <a:pt x="26" y="91"/>
                          <a:pt x="25" y="74"/>
                        </a:cubicBezTo>
                        <a:cubicBezTo>
                          <a:pt x="23" y="53"/>
                          <a:pt x="28" y="30"/>
                          <a:pt x="40" y="12"/>
                        </a:cubicBezTo>
                        <a:cubicBezTo>
                          <a:pt x="45" y="6"/>
                          <a:pt x="35" y="0"/>
                          <a:pt x="30" y="6"/>
                        </a:cubicBezTo>
                        <a:cubicBezTo>
                          <a:pt x="8" y="38"/>
                          <a:pt x="0" y="104"/>
                          <a:pt x="43" y="124"/>
                        </a:cubicBezTo>
                        <a:close/>
                        <a:moveTo>
                          <a:pt x="182" y="64"/>
                        </a:moveTo>
                        <a:cubicBezTo>
                          <a:pt x="183" y="49"/>
                          <a:pt x="189" y="34"/>
                          <a:pt x="198" y="22"/>
                        </a:cubicBezTo>
                        <a:cubicBezTo>
                          <a:pt x="206" y="38"/>
                          <a:pt x="204" y="58"/>
                          <a:pt x="199" y="75"/>
                        </a:cubicBezTo>
                        <a:cubicBezTo>
                          <a:pt x="196" y="82"/>
                          <a:pt x="193" y="90"/>
                          <a:pt x="188" y="97"/>
                        </a:cubicBezTo>
                        <a:cubicBezTo>
                          <a:pt x="183" y="87"/>
                          <a:pt x="182" y="75"/>
                          <a:pt x="182" y="64"/>
                        </a:cubicBezTo>
                        <a:close/>
                        <a:moveTo>
                          <a:pt x="106" y="22"/>
                        </a:moveTo>
                        <a:cubicBezTo>
                          <a:pt x="112" y="32"/>
                          <a:pt x="111" y="46"/>
                          <a:pt x="108" y="57"/>
                        </a:cubicBezTo>
                        <a:cubicBezTo>
                          <a:pt x="105" y="70"/>
                          <a:pt x="99" y="83"/>
                          <a:pt x="91" y="94"/>
                        </a:cubicBezTo>
                        <a:cubicBezTo>
                          <a:pt x="89" y="87"/>
                          <a:pt x="89" y="79"/>
                          <a:pt x="89" y="72"/>
                        </a:cubicBezTo>
                        <a:cubicBezTo>
                          <a:pt x="89" y="54"/>
                          <a:pt x="95" y="35"/>
                          <a:pt x="106" y="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716;p46"/>
                  <p:cNvSpPr/>
                  <p:nvPr/>
                </p:nvSpPr>
                <p:spPr>
                  <a:xfrm>
                    <a:off x="5073841" y="2899731"/>
                    <a:ext cx="881482" cy="215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" h="183" extrusionOk="0">
                        <a:moveTo>
                          <a:pt x="749" y="52"/>
                        </a:moveTo>
                        <a:cubicBezTo>
                          <a:pt x="748" y="45"/>
                          <a:pt x="737" y="45"/>
                          <a:pt x="737" y="52"/>
                        </a:cubicBezTo>
                        <a:cubicBezTo>
                          <a:pt x="740" y="74"/>
                          <a:pt x="739" y="99"/>
                          <a:pt x="727" y="118"/>
                        </a:cubicBezTo>
                        <a:cubicBezTo>
                          <a:pt x="718" y="130"/>
                          <a:pt x="705" y="137"/>
                          <a:pt x="691" y="138"/>
                        </a:cubicBezTo>
                        <a:cubicBezTo>
                          <a:pt x="671" y="138"/>
                          <a:pt x="652" y="129"/>
                          <a:pt x="638" y="115"/>
                        </a:cubicBezTo>
                        <a:cubicBezTo>
                          <a:pt x="641" y="109"/>
                          <a:pt x="643" y="104"/>
                          <a:pt x="644" y="98"/>
                        </a:cubicBezTo>
                        <a:cubicBezTo>
                          <a:pt x="651" y="70"/>
                          <a:pt x="650" y="36"/>
                          <a:pt x="631" y="14"/>
                        </a:cubicBezTo>
                        <a:cubicBezTo>
                          <a:pt x="628" y="11"/>
                          <a:pt x="624" y="12"/>
                          <a:pt x="622" y="15"/>
                        </a:cubicBezTo>
                        <a:cubicBezTo>
                          <a:pt x="610" y="35"/>
                          <a:pt x="603" y="57"/>
                          <a:pt x="607" y="81"/>
                        </a:cubicBezTo>
                        <a:cubicBezTo>
                          <a:pt x="610" y="94"/>
                          <a:pt x="616" y="107"/>
                          <a:pt x="625" y="117"/>
                        </a:cubicBezTo>
                        <a:cubicBezTo>
                          <a:pt x="619" y="128"/>
                          <a:pt x="611" y="137"/>
                          <a:pt x="600" y="142"/>
                        </a:cubicBezTo>
                        <a:cubicBezTo>
                          <a:pt x="583" y="152"/>
                          <a:pt x="561" y="147"/>
                          <a:pt x="547" y="134"/>
                        </a:cubicBezTo>
                        <a:cubicBezTo>
                          <a:pt x="539" y="126"/>
                          <a:pt x="534" y="116"/>
                          <a:pt x="530" y="106"/>
                        </a:cubicBezTo>
                        <a:cubicBezTo>
                          <a:pt x="531" y="105"/>
                          <a:pt x="531" y="103"/>
                          <a:pt x="532" y="102"/>
                        </a:cubicBezTo>
                        <a:cubicBezTo>
                          <a:pt x="543" y="72"/>
                          <a:pt x="545" y="36"/>
                          <a:pt x="533" y="6"/>
                        </a:cubicBezTo>
                        <a:cubicBezTo>
                          <a:pt x="531" y="2"/>
                          <a:pt x="525" y="0"/>
                          <a:pt x="523" y="5"/>
                        </a:cubicBezTo>
                        <a:cubicBezTo>
                          <a:pt x="511" y="24"/>
                          <a:pt x="509" y="49"/>
                          <a:pt x="511" y="71"/>
                        </a:cubicBezTo>
                        <a:cubicBezTo>
                          <a:pt x="512" y="82"/>
                          <a:pt x="514" y="94"/>
                          <a:pt x="518" y="106"/>
                        </a:cubicBezTo>
                        <a:cubicBezTo>
                          <a:pt x="510" y="124"/>
                          <a:pt x="499" y="140"/>
                          <a:pt x="484" y="152"/>
                        </a:cubicBezTo>
                        <a:cubicBezTo>
                          <a:pt x="465" y="166"/>
                          <a:pt x="438" y="173"/>
                          <a:pt x="416" y="163"/>
                        </a:cubicBezTo>
                        <a:cubicBezTo>
                          <a:pt x="397" y="154"/>
                          <a:pt x="386" y="136"/>
                          <a:pt x="381" y="116"/>
                        </a:cubicBezTo>
                        <a:cubicBezTo>
                          <a:pt x="396" y="91"/>
                          <a:pt x="401" y="60"/>
                          <a:pt x="389" y="32"/>
                        </a:cubicBezTo>
                        <a:cubicBezTo>
                          <a:pt x="387" y="28"/>
                          <a:pt x="381" y="29"/>
                          <a:pt x="379" y="32"/>
                        </a:cubicBezTo>
                        <a:cubicBezTo>
                          <a:pt x="366" y="54"/>
                          <a:pt x="363" y="81"/>
                          <a:pt x="367" y="106"/>
                        </a:cubicBezTo>
                        <a:cubicBezTo>
                          <a:pt x="367" y="109"/>
                          <a:pt x="368" y="112"/>
                          <a:pt x="368" y="115"/>
                        </a:cubicBezTo>
                        <a:cubicBezTo>
                          <a:pt x="356" y="135"/>
                          <a:pt x="337" y="150"/>
                          <a:pt x="317" y="158"/>
                        </a:cubicBezTo>
                        <a:cubicBezTo>
                          <a:pt x="298" y="165"/>
                          <a:pt x="277" y="166"/>
                          <a:pt x="262" y="151"/>
                        </a:cubicBezTo>
                        <a:cubicBezTo>
                          <a:pt x="255" y="144"/>
                          <a:pt x="251" y="136"/>
                          <a:pt x="248" y="126"/>
                        </a:cubicBezTo>
                        <a:cubicBezTo>
                          <a:pt x="249" y="124"/>
                          <a:pt x="251" y="122"/>
                          <a:pt x="252" y="120"/>
                        </a:cubicBezTo>
                        <a:cubicBezTo>
                          <a:pt x="267" y="95"/>
                          <a:pt x="279" y="59"/>
                          <a:pt x="262" y="32"/>
                        </a:cubicBezTo>
                        <a:cubicBezTo>
                          <a:pt x="260" y="28"/>
                          <a:pt x="255" y="29"/>
                          <a:pt x="252" y="32"/>
                        </a:cubicBezTo>
                        <a:cubicBezTo>
                          <a:pt x="239" y="50"/>
                          <a:pt x="233" y="73"/>
                          <a:pt x="232" y="95"/>
                        </a:cubicBezTo>
                        <a:cubicBezTo>
                          <a:pt x="232" y="105"/>
                          <a:pt x="233" y="115"/>
                          <a:pt x="236" y="124"/>
                        </a:cubicBezTo>
                        <a:cubicBezTo>
                          <a:pt x="225" y="140"/>
                          <a:pt x="211" y="153"/>
                          <a:pt x="193" y="161"/>
                        </a:cubicBezTo>
                        <a:cubicBezTo>
                          <a:pt x="174" y="170"/>
                          <a:pt x="152" y="166"/>
                          <a:pt x="138" y="151"/>
                        </a:cubicBezTo>
                        <a:cubicBezTo>
                          <a:pt x="132" y="145"/>
                          <a:pt x="128" y="138"/>
                          <a:pt x="125" y="131"/>
                        </a:cubicBezTo>
                        <a:cubicBezTo>
                          <a:pt x="132" y="122"/>
                          <a:pt x="138" y="112"/>
                          <a:pt x="144" y="102"/>
                        </a:cubicBezTo>
                        <a:cubicBezTo>
                          <a:pt x="155" y="80"/>
                          <a:pt x="163" y="49"/>
                          <a:pt x="145" y="27"/>
                        </a:cubicBezTo>
                        <a:cubicBezTo>
                          <a:pt x="143" y="25"/>
                          <a:pt x="140" y="25"/>
                          <a:pt x="138" y="27"/>
                        </a:cubicBezTo>
                        <a:cubicBezTo>
                          <a:pt x="104" y="45"/>
                          <a:pt x="99" y="93"/>
                          <a:pt x="112" y="129"/>
                        </a:cubicBezTo>
                        <a:cubicBezTo>
                          <a:pt x="105" y="135"/>
                          <a:pt x="99" y="141"/>
                          <a:pt x="91" y="147"/>
                        </a:cubicBezTo>
                        <a:cubicBezTo>
                          <a:pt x="75" y="158"/>
                          <a:pt x="54" y="165"/>
                          <a:pt x="36" y="153"/>
                        </a:cubicBezTo>
                        <a:cubicBezTo>
                          <a:pt x="18" y="143"/>
                          <a:pt x="12" y="120"/>
                          <a:pt x="12" y="101"/>
                        </a:cubicBezTo>
                        <a:cubicBezTo>
                          <a:pt x="11" y="77"/>
                          <a:pt x="16" y="51"/>
                          <a:pt x="30" y="31"/>
                        </a:cubicBezTo>
                        <a:cubicBezTo>
                          <a:pt x="34" y="25"/>
                          <a:pt x="24" y="19"/>
                          <a:pt x="20" y="25"/>
                        </a:cubicBezTo>
                        <a:cubicBezTo>
                          <a:pt x="6" y="45"/>
                          <a:pt x="0" y="71"/>
                          <a:pt x="0" y="95"/>
                        </a:cubicBezTo>
                        <a:cubicBezTo>
                          <a:pt x="0" y="118"/>
                          <a:pt x="6" y="144"/>
                          <a:pt x="25" y="160"/>
                        </a:cubicBezTo>
                        <a:cubicBezTo>
                          <a:pt x="44" y="175"/>
                          <a:pt x="69" y="173"/>
                          <a:pt x="90" y="161"/>
                        </a:cubicBezTo>
                        <a:cubicBezTo>
                          <a:pt x="100" y="155"/>
                          <a:pt x="108" y="148"/>
                          <a:pt x="116" y="140"/>
                        </a:cubicBezTo>
                        <a:cubicBezTo>
                          <a:pt x="119" y="145"/>
                          <a:pt x="121" y="149"/>
                          <a:pt x="124" y="153"/>
                        </a:cubicBezTo>
                        <a:cubicBezTo>
                          <a:pt x="139" y="172"/>
                          <a:pt x="163" y="182"/>
                          <a:pt x="187" y="175"/>
                        </a:cubicBezTo>
                        <a:cubicBezTo>
                          <a:pt x="208" y="170"/>
                          <a:pt x="226" y="155"/>
                          <a:pt x="240" y="137"/>
                        </a:cubicBezTo>
                        <a:cubicBezTo>
                          <a:pt x="243" y="144"/>
                          <a:pt x="247" y="151"/>
                          <a:pt x="251" y="156"/>
                        </a:cubicBezTo>
                        <a:cubicBezTo>
                          <a:pt x="267" y="174"/>
                          <a:pt x="290" y="177"/>
                          <a:pt x="312" y="172"/>
                        </a:cubicBezTo>
                        <a:cubicBezTo>
                          <a:pt x="336" y="165"/>
                          <a:pt x="357" y="149"/>
                          <a:pt x="373" y="129"/>
                        </a:cubicBezTo>
                        <a:cubicBezTo>
                          <a:pt x="379" y="145"/>
                          <a:pt x="389" y="159"/>
                          <a:pt x="403" y="169"/>
                        </a:cubicBezTo>
                        <a:cubicBezTo>
                          <a:pt x="426" y="183"/>
                          <a:pt x="456" y="181"/>
                          <a:pt x="479" y="168"/>
                        </a:cubicBezTo>
                        <a:cubicBezTo>
                          <a:pt x="499" y="158"/>
                          <a:pt x="514" y="140"/>
                          <a:pt x="524" y="120"/>
                        </a:cubicBezTo>
                        <a:cubicBezTo>
                          <a:pt x="527" y="126"/>
                          <a:pt x="531" y="133"/>
                          <a:pt x="536" y="138"/>
                        </a:cubicBezTo>
                        <a:cubicBezTo>
                          <a:pt x="552" y="156"/>
                          <a:pt x="576" y="163"/>
                          <a:pt x="598" y="156"/>
                        </a:cubicBezTo>
                        <a:cubicBezTo>
                          <a:pt x="613" y="151"/>
                          <a:pt x="625" y="139"/>
                          <a:pt x="633" y="126"/>
                        </a:cubicBezTo>
                        <a:cubicBezTo>
                          <a:pt x="634" y="127"/>
                          <a:pt x="635" y="128"/>
                          <a:pt x="636" y="129"/>
                        </a:cubicBezTo>
                        <a:cubicBezTo>
                          <a:pt x="662" y="151"/>
                          <a:pt x="706" y="160"/>
                          <a:pt x="731" y="131"/>
                        </a:cubicBezTo>
                        <a:cubicBezTo>
                          <a:pt x="750" y="109"/>
                          <a:pt x="751" y="79"/>
                          <a:pt x="749" y="52"/>
                        </a:cubicBezTo>
                        <a:close/>
                        <a:moveTo>
                          <a:pt x="117" y="93"/>
                        </a:moveTo>
                        <a:cubicBezTo>
                          <a:pt x="117" y="73"/>
                          <a:pt x="123" y="51"/>
                          <a:pt x="140" y="39"/>
                        </a:cubicBezTo>
                        <a:cubicBezTo>
                          <a:pt x="149" y="55"/>
                          <a:pt x="143" y="76"/>
                          <a:pt x="136" y="91"/>
                        </a:cubicBezTo>
                        <a:cubicBezTo>
                          <a:pt x="132" y="101"/>
                          <a:pt x="127" y="110"/>
                          <a:pt x="120" y="118"/>
                        </a:cubicBezTo>
                        <a:cubicBezTo>
                          <a:pt x="118" y="110"/>
                          <a:pt x="117" y="102"/>
                          <a:pt x="117" y="93"/>
                        </a:cubicBezTo>
                        <a:close/>
                        <a:moveTo>
                          <a:pt x="244" y="101"/>
                        </a:moveTo>
                        <a:cubicBezTo>
                          <a:pt x="243" y="82"/>
                          <a:pt x="247" y="63"/>
                          <a:pt x="256" y="47"/>
                        </a:cubicBezTo>
                        <a:cubicBezTo>
                          <a:pt x="263" y="66"/>
                          <a:pt x="256" y="88"/>
                          <a:pt x="247" y="105"/>
                        </a:cubicBezTo>
                        <a:cubicBezTo>
                          <a:pt x="246" y="107"/>
                          <a:pt x="245" y="108"/>
                          <a:pt x="245" y="110"/>
                        </a:cubicBezTo>
                        <a:cubicBezTo>
                          <a:pt x="244" y="107"/>
                          <a:pt x="244" y="104"/>
                          <a:pt x="244" y="101"/>
                        </a:cubicBezTo>
                        <a:close/>
                        <a:moveTo>
                          <a:pt x="383" y="50"/>
                        </a:moveTo>
                        <a:cubicBezTo>
                          <a:pt x="386" y="66"/>
                          <a:pt x="384" y="83"/>
                          <a:pt x="377" y="99"/>
                        </a:cubicBezTo>
                        <a:cubicBezTo>
                          <a:pt x="375" y="82"/>
                          <a:pt x="377" y="65"/>
                          <a:pt x="383" y="50"/>
                        </a:cubicBezTo>
                        <a:close/>
                        <a:moveTo>
                          <a:pt x="523" y="77"/>
                        </a:moveTo>
                        <a:cubicBezTo>
                          <a:pt x="521" y="60"/>
                          <a:pt x="521" y="40"/>
                          <a:pt x="527" y="23"/>
                        </a:cubicBezTo>
                        <a:cubicBezTo>
                          <a:pt x="531" y="44"/>
                          <a:pt x="530" y="66"/>
                          <a:pt x="525" y="86"/>
                        </a:cubicBezTo>
                        <a:cubicBezTo>
                          <a:pt x="525" y="86"/>
                          <a:pt x="525" y="86"/>
                          <a:pt x="525" y="86"/>
                        </a:cubicBezTo>
                        <a:cubicBezTo>
                          <a:pt x="524" y="83"/>
                          <a:pt x="523" y="80"/>
                          <a:pt x="523" y="77"/>
                        </a:cubicBezTo>
                        <a:close/>
                        <a:moveTo>
                          <a:pt x="620" y="85"/>
                        </a:moveTo>
                        <a:cubicBezTo>
                          <a:pt x="614" y="65"/>
                          <a:pt x="618" y="46"/>
                          <a:pt x="627" y="28"/>
                        </a:cubicBezTo>
                        <a:cubicBezTo>
                          <a:pt x="638" y="45"/>
                          <a:pt x="638" y="67"/>
                          <a:pt x="635" y="86"/>
                        </a:cubicBezTo>
                        <a:cubicBezTo>
                          <a:pt x="634" y="92"/>
                          <a:pt x="632" y="99"/>
                          <a:pt x="630" y="105"/>
                        </a:cubicBezTo>
                        <a:cubicBezTo>
                          <a:pt x="625" y="99"/>
                          <a:pt x="622" y="92"/>
                          <a:pt x="620" y="8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717;p46"/>
                  <p:cNvSpPr/>
                  <p:nvPr/>
                </p:nvSpPr>
                <p:spPr>
                  <a:xfrm>
                    <a:off x="5150964" y="3181519"/>
                    <a:ext cx="702021" cy="176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" h="150" extrusionOk="0">
                        <a:moveTo>
                          <a:pt x="586" y="8"/>
                        </a:moveTo>
                        <a:cubicBezTo>
                          <a:pt x="580" y="43"/>
                          <a:pt x="562" y="86"/>
                          <a:pt x="522" y="88"/>
                        </a:cubicBezTo>
                        <a:cubicBezTo>
                          <a:pt x="504" y="89"/>
                          <a:pt x="485" y="81"/>
                          <a:pt x="473" y="68"/>
                        </a:cubicBezTo>
                        <a:cubicBezTo>
                          <a:pt x="480" y="49"/>
                          <a:pt x="487" y="23"/>
                          <a:pt x="477" y="3"/>
                        </a:cubicBezTo>
                        <a:cubicBezTo>
                          <a:pt x="475" y="0"/>
                          <a:pt x="470" y="0"/>
                          <a:pt x="468" y="2"/>
                        </a:cubicBezTo>
                        <a:cubicBezTo>
                          <a:pt x="456" y="13"/>
                          <a:pt x="448" y="29"/>
                          <a:pt x="450" y="45"/>
                        </a:cubicBezTo>
                        <a:cubicBezTo>
                          <a:pt x="451" y="54"/>
                          <a:pt x="455" y="63"/>
                          <a:pt x="460" y="70"/>
                        </a:cubicBezTo>
                        <a:cubicBezTo>
                          <a:pt x="454" y="84"/>
                          <a:pt x="445" y="98"/>
                          <a:pt x="435" y="109"/>
                        </a:cubicBezTo>
                        <a:cubicBezTo>
                          <a:pt x="424" y="120"/>
                          <a:pt x="407" y="126"/>
                          <a:pt x="392" y="119"/>
                        </a:cubicBezTo>
                        <a:cubicBezTo>
                          <a:pt x="383" y="116"/>
                          <a:pt x="377" y="108"/>
                          <a:pt x="374" y="99"/>
                        </a:cubicBezTo>
                        <a:cubicBezTo>
                          <a:pt x="386" y="80"/>
                          <a:pt x="393" y="57"/>
                          <a:pt x="385" y="36"/>
                        </a:cubicBezTo>
                        <a:cubicBezTo>
                          <a:pt x="383" y="31"/>
                          <a:pt x="379" y="30"/>
                          <a:pt x="375" y="33"/>
                        </a:cubicBezTo>
                        <a:cubicBezTo>
                          <a:pt x="357" y="47"/>
                          <a:pt x="353" y="75"/>
                          <a:pt x="361" y="98"/>
                        </a:cubicBezTo>
                        <a:cubicBezTo>
                          <a:pt x="360" y="99"/>
                          <a:pt x="359" y="99"/>
                          <a:pt x="359" y="100"/>
                        </a:cubicBezTo>
                        <a:cubicBezTo>
                          <a:pt x="344" y="117"/>
                          <a:pt x="324" y="132"/>
                          <a:pt x="301" y="134"/>
                        </a:cubicBezTo>
                        <a:cubicBezTo>
                          <a:pt x="273" y="137"/>
                          <a:pt x="248" y="116"/>
                          <a:pt x="237" y="91"/>
                        </a:cubicBezTo>
                        <a:cubicBezTo>
                          <a:pt x="250" y="72"/>
                          <a:pt x="263" y="46"/>
                          <a:pt x="255" y="22"/>
                        </a:cubicBezTo>
                        <a:cubicBezTo>
                          <a:pt x="254" y="18"/>
                          <a:pt x="250" y="17"/>
                          <a:pt x="247" y="18"/>
                        </a:cubicBezTo>
                        <a:cubicBezTo>
                          <a:pt x="229" y="26"/>
                          <a:pt x="219" y="44"/>
                          <a:pt x="219" y="63"/>
                        </a:cubicBezTo>
                        <a:cubicBezTo>
                          <a:pt x="219" y="72"/>
                          <a:pt x="221" y="81"/>
                          <a:pt x="224" y="90"/>
                        </a:cubicBezTo>
                        <a:cubicBezTo>
                          <a:pt x="213" y="105"/>
                          <a:pt x="200" y="118"/>
                          <a:pt x="184" y="127"/>
                        </a:cubicBezTo>
                        <a:cubicBezTo>
                          <a:pt x="168" y="136"/>
                          <a:pt x="149" y="138"/>
                          <a:pt x="132" y="129"/>
                        </a:cubicBezTo>
                        <a:cubicBezTo>
                          <a:pt x="118" y="120"/>
                          <a:pt x="109" y="105"/>
                          <a:pt x="106" y="89"/>
                        </a:cubicBezTo>
                        <a:cubicBezTo>
                          <a:pt x="112" y="82"/>
                          <a:pt x="117" y="74"/>
                          <a:pt x="120" y="65"/>
                        </a:cubicBezTo>
                        <a:cubicBezTo>
                          <a:pt x="127" y="50"/>
                          <a:pt x="126" y="31"/>
                          <a:pt x="113" y="19"/>
                        </a:cubicBezTo>
                        <a:cubicBezTo>
                          <a:pt x="111" y="17"/>
                          <a:pt x="106" y="17"/>
                          <a:pt x="104" y="20"/>
                        </a:cubicBezTo>
                        <a:cubicBezTo>
                          <a:pt x="93" y="39"/>
                          <a:pt x="89" y="63"/>
                          <a:pt x="93" y="85"/>
                        </a:cubicBezTo>
                        <a:cubicBezTo>
                          <a:pt x="91" y="87"/>
                          <a:pt x="89" y="89"/>
                          <a:pt x="87" y="91"/>
                        </a:cubicBezTo>
                        <a:cubicBezTo>
                          <a:pt x="77" y="99"/>
                          <a:pt x="63" y="105"/>
                          <a:pt x="50" y="103"/>
                        </a:cubicBezTo>
                        <a:cubicBezTo>
                          <a:pt x="35" y="101"/>
                          <a:pt x="21" y="89"/>
                          <a:pt x="17" y="75"/>
                        </a:cubicBezTo>
                        <a:cubicBezTo>
                          <a:pt x="10" y="55"/>
                          <a:pt x="16" y="31"/>
                          <a:pt x="25" y="13"/>
                        </a:cubicBezTo>
                        <a:cubicBezTo>
                          <a:pt x="28" y="6"/>
                          <a:pt x="19" y="0"/>
                          <a:pt x="15" y="7"/>
                        </a:cubicBezTo>
                        <a:cubicBezTo>
                          <a:pt x="6" y="26"/>
                          <a:pt x="0" y="50"/>
                          <a:pt x="4" y="72"/>
                        </a:cubicBezTo>
                        <a:cubicBezTo>
                          <a:pt x="8" y="91"/>
                          <a:pt x="23" y="108"/>
                          <a:pt x="42" y="113"/>
                        </a:cubicBezTo>
                        <a:cubicBezTo>
                          <a:pt x="61" y="119"/>
                          <a:pt x="81" y="111"/>
                          <a:pt x="96" y="98"/>
                        </a:cubicBezTo>
                        <a:cubicBezTo>
                          <a:pt x="101" y="113"/>
                          <a:pt x="109" y="125"/>
                          <a:pt x="121" y="134"/>
                        </a:cubicBezTo>
                        <a:cubicBezTo>
                          <a:pt x="138" y="147"/>
                          <a:pt x="161" y="150"/>
                          <a:pt x="181" y="141"/>
                        </a:cubicBezTo>
                        <a:cubicBezTo>
                          <a:pt x="200" y="133"/>
                          <a:pt x="216" y="118"/>
                          <a:pt x="229" y="101"/>
                        </a:cubicBezTo>
                        <a:cubicBezTo>
                          <a:pt x="233" y="107"/>
                          <a:pt x="236" y="113"/>
                          <a:pt x="241" y="118"/>
                        </a:cubicBezTo>
                        <a:cubicBezTo>
                          <a:pt x="254" y="134"/>
                          <a:pt x="273" y="145"/>
                          <a:pt x="294" y="146"/>
                        </a:cubicBezTo>
                        <a:cubicBezTo>
                          <a:pt x="319" y="146"/>
                          <a:pt x="343" y="133"/>
                          <a:pt x="361" y="115"/>
                        </a:cubicBezTo>
                        <a:cubicBezTo>
                          <a:pt x="363" y="113"/>
                          <a:pt x="364" y="111"/>
                          <a:pt x="366" y="109"/>
                        </a:cubicBezTo>
                        <a:cubicBezTo>
                          <a:pt x="370" y="116"/>
                          <a:pt x="375" y="122"/>
                          <a:pt x="382" y="127"/>
                        </a:cubicBezTo>
                        <a:cubicBezTo>
                          <a:pt x="397" y="137"/>
                          <a:pt x="420" y="135"/>
                          <a:pt x="434" y="124"/>
                        </a:cubicBezTo>
                        <a:cubicBezTo>
                          <a:pt x="449" y="113"/>
                          <a:pt x="460" y="96"/>
                          <a:pt x="468" y="79"/>
                        </a:cubicBezTo>
                        <a:cubicBezTo>
                          <a:pt x="469" y="80"/>
                          <a:pt x="470" y="81"/>
                          <a:pt x="472" y="82"/>
                        </a:cubicBezTo>
                        <a:cubicBezTo>
                          <a:pt x="498" y="104"/>
                          <a:pt x="536" y="105"/>
                          <a:pt x="563" y="83"/>
                        </a:cubicBezTo>
                        <a:cubicBezTo>
                          <a:pt x="584" y="65"/>
                          <a:pt x="593" y="37"/>
                          <a:pt x="597" y="11"/>
                        </a:cubicBezTo>
                        <a:cubicBezTo>
                          <a:pt x="598" y="4"/>
                          <a:pt x="587" y="1"/>
                          <a:pt x="586" y="8"/>
                        </a:cubicBezTo>
                        <a:close/>
                        <a:moveTo>
                          <a:pt x="110" y="34"/>
                        </a:moveTo>
                        <a:cubicBezTo>
                          <a:pt x="117" y="46"/>
                          <a:pt x="112" y="61"/>
                          <a:pt x="103" y="73"/>
                        </a:cubicBezTo>
                        <a:cubicBezTo>
                          <a:pt x="103" y="60"/>
                          <a:pt x="105" y="46"/>
                          <a:pt x="110" y="34"/>
                        </a:cubicBezTo>
                        <a:close/>
                        <a:moveTo>
                          <a:pt x="246" y="32"/>
                        </a:moveTo>
                        <a:cubicBezTo>
                          <a:pt x="247" y="48"/>
                          <a:pt x="240" y="64"/>
                          <a:pt x="232" y="78"/>
                        </a:cubicBezTo>
                        <a:cubicBezTo>
                          <a:pt x="232" y="75"/>
                          <a:pt x="231" y="73"/>
                          <a:pt x="231" y="71"/>
                        </a:cubicBezTo>
                        <a:cubicBezTo>
                          <a:pt x="229" y="55"/>
                          <a:pt x="234" y="41"/>
                          <a:pt x="246" y="32"/>
                        </a:cubicBezTo>
                        <a:close/>
                        <a:moveTo>
                          <a:pt x="377" y="49"/>
                        </a:moveTo>
                        <a:cubicBezTo>
                          <a:pt x="378" y="61"/>
                          <a:pt x="375" y="73"/>
                          <a:pt x="370" y="84"/>
                        </a:cubicBezTo>
                        <a:cubicBezTo>
                          <a:pt x="368" y="72"/>
                          <a:pt x="370" y="59"/>
                          <a:pt x="377" y="49"/>
                        </a:cubicBezTo>
                        <a:close/>
                        <a:moveTo>
                          <a:pt x="463" y="30"/>
                        </a:moveTo>
                        <a:cubicBezTo>
                          <a:pt x="464" y="26"/>
                          <a:pt x="467" y="21"/>
                          <a:pt x="470" y="17"/>
                        </a:cubicBezTo>
                        <a:cubicBezTo>
                          <a:pt x="473" y="30"/>
                          <a:pt x="469" y="45"/>
                          <a:pt x="465" y="57"/>
                        </a:cubicBezTo>
                        <a:cubicBezTo>
                          <a:pt x="464" y="54"/>
                          <a:pt x="463" y="52"/>
                          <a:pt x="462" y="49"/>
                        </a:cubicBezTo>
                        <a:cubicBezTo>
                          <a:pt x="461" y="43"/>
                          <a:pt x="461" y="37"/>
                          <a:pt x="463" y="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718;p46"/>
                  <p:cNvSpPr/>
                  <p:nvPr/>
                </p:nvSpPr>
                <p:spPr>
                  <a:xfrm>
                    <a:off x="5276810" y="3070756"/>
                    <a:ext cx="516621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" h="1058" extrusionOk="0">
                        <a:moveTo>
                          <a:pt x="583" y="241"/>
                        </a:moveTo>
                        <a:lnTo>
                          <a:pt x="511" y="203"/>
                        </a:lnTo>
                        <a:lnTo>
                          <a:pt x="395" y="299"/>
                        </a:lnTo>
                        <a:lnTo>
                          <a:pt x="371" y="0"/>
                        </a:lnTo>
                        <a:lnTo>
                          <a:pt x="166" y="0"/>
                        </a:lnTo>
                        <a:lnTo>
                          <a:pt x="149" y="186"/>
                        </a:lnTo>
                        <a:lnTo>
                          <a:pt x="57" y="109"/>
                        </a:lnTo>
                        <a:lnTo>
                          <a:pt x="0" y="140"/>
                        </a:lnTo>
                        <a:lnTo>
                          <a:pt x="138" y="324"/>
                        </a:lnTo>
                        <a:lnTo>
                          <a:pt x="73" y="1058"/>
                        </a:lnTo>
                        <a:lnTo>
                          <a:pt x="459" y="1058"/>
                        </a:lnTo>
                        <a:lnTo>
                          <a:pt x="410" y="471"/>
                        </a:lnTo>
                        <a:lnTo>
                          <a:pt x="583" y="24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719;p46"/>
                  <p:cNvSpPr/>
                  <p:nvPr/>
                </p:nvSpPr>
                <p:spPr>
                  <a:xfrm>
                    <a:off x="5398211" y="3446480"/>
                    <a:ext cx="147986" cy="320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266" extrusionOk="0">
                        <a:moveTo>
                          <a:pt x="93" y="35"/>
                        </a:moveTo>
                        <a:cubicBezTo>
                          <a:pt x="86" y="32"/>
                          <a:pt x="78" y="37"/>
                          <a:pt x="70" y="49"/>
                        </a:cubicBezTo>
                        <a:cubicBezTo>
                          <a:pt x="62" y="60"/>
                          <a:pt x="53" y="95"/>
                          <a:pt x="49" y="133"/>
                        </a:cubicBezTo>
                        <a:cubicBezTo>
                          <a:pt x="44" y="177"/>
                          <a:pt x="47" y="210"/>
                          <a:pt x="55" y="222"/>
                        </a:cubicBezTo>
                        <a:cubicBezTo>
                          <a:pt x="59" y="227"/>
                          <a:pt x="64" y="228"/>
                          <a:pt x="69" y="226"/>
                        </a:cubicBezTo>
                        <a:cubicBezTo>
                          <a:pt x="99" y="216"/>
                          <a:pt x="99" y="137"/>
                          <a:pt x="93" y="106"/>
                        </a:cubicBezTo>
                        <a:cubicBezTo>
                          <a:pt x="91" y="93"/>
                          <a:pt x="89" y="86"/>
                          <a:pt x="85" y="86"/>
                        </a:cubicBezTo>
                        <a:cubicBezTo>
                          <a:pt x="66" y="86"/>
                          <a:pt x="63" y="165"/>
                          <a:pt x="62" y="174"/>
                        </a:cubicBezTo>
                        <a:cubicBezTo>
                          <a:pt x="65" y="175"/>
                          <a:pt x="65" y="175"/>
                          <a:pt x="65" y="175"/>
                        </a:cubicBezTo>
                        <a:cubicBezTo>
                          <a:pt x="66" y="151"/>
                          <a:pt x="71" y="89"/>
                          <a:pt x="85" y="89"/>
                        </a:cubicBezTo>
                        <a:cubicBezTo>
                          <a:pt x="86" y="89"/>
                          <a:pt x="89" y="92"/>
                          <a:pt x="91" y="106"/>
                        </a:cubicBezTo>
                        <a:cubicBezTo>
                          <a:pt x="97" y="143"/>
                          <a:pt x="95" y="215"/>
                          <a:pt x="68" y="224"/>
                        </a:cubicBezTo>
                        <a:cubicBezTo>
                          <a:pt x="64" y="226"/>
                          <a:pt x="60" y="224"/>
                          <a:pt x="57" y="220"/>
                        </a:cubicBezTo>
                        <a:cubicBezTo>
                          <a:pt x="39" y="195"/>
                          <a:pt x="55" y="73"/>
                          <a:pt x="72" y="50"/>
                        </a:cubicBezTo>
                        <a:cubicBezTo>
                          <a:pt x="79" y="39"/>
                          <a:pt x="86" y="35"/>
                          <a:pt x="92" y="37"/>
                        </a:cubicBezTo>
                        <a:cubicBezTo>
                          <a:pt x="111" y="43"/>
                          <a:pt x="120" y="108"/>
                          <a:pt x="120" y="127"/>
                        </a:cubicBezTo>
                        <a:cubicBezTo>
                          <a:pt x="120" y="163"/>
                          <a:pt x="108" y="262"/>
                          <a:pt x="69" y="264"/>
                        </a:cubicBezTo>
                        <a:cubicBezTo>
                          <a:pt x="55" y="265"/>
                          <a:pt x="44" y="259"/>
                          <a:pt x="36" y="247"/>
                        </a:cubicBezTo>
                        <a:cubicBezTo>
                          <a:pt x="2" y="192"/>
                          <a:pt x="38" y="31"/>
                          <a:pt x="54" y="1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36" y="30"/>
                          <a:pt x="0" y="193"/>
                          <a:pt x="34" y="248"/>
                        </a:cubicBezTo>
                        <a:cubicBezTo>
                          <a:pt x="42" y="260"/>
                          <a:pt x="53" y="266"/>
                          <a:pt x="67" y="266"/>
                        </a:cubicBezTo>
                        <a:cubicBezTo>
                          <a:pt x="68" y="266"/>
                          <a:pt x="68" y="266"/>
                          <a:pt x="69" y="266"/>
                        </a:cubicBezTo>
                        <a:cubicBezTo>
                          <a:pt x="113" y="264"/>
                          <a:pt x="123" y="154"/>
                          <a:pt x="123" y="127"/>
                        </a:cubicBezTo>
                        <a:cubicBezTo>
                          <a:pt x="123" y="113"/>
                          <a:pt x="115" y="41"/>
                          <a:pt x="93" y="35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720;p46"/>
                  <p:cNvSpPr/>
                  <p:nvPr/>
                </p:nvSpPr>
                <p:spPr>
                  <a:xfrm>
                    <a:off x="5479736" y="3070756"/>
                    <a:ext cx="124060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778" extrusionOk="0">
                        <a:moveTo>
                          <a:pt x="46" y="637"/>
                        </a:moveTo>
                        <a:cubicBezTo>
                          <a:pt x="65" y="605"/>
                          <a:pt x="84" y="573"/>
                          <a:pt x="92" y="537"/>
                        </a:cubicBezTo>
                        <a:cubicBezTo>
                          <a:pt x="100" y="500"/>
                          <a:pt x="103" y="452"/>
                          <a:pt x="100" y="410"/>
                        </a:cubicBezTo>
                        <a:cubicBezTo>
                          <a:pt x="98" y="379"/>
                          <a:pt x="92" y="334"/>
                          <a:pt x="77" y="294"/>
                        </a:cubicBezTo>
                        <a:cubicBezTo>
                          <a:pt x="72" y="281"/>
                          <a:pt x="65" y="268"/>
                          <a:pt x="59" y="256"/>
                        </a:cubicBezTo>
                        <a:cubicBezTo>
                          <a:pt x="49" y="235"/>
                          <a:pt x="38" y="213"/>
                          <a:pt x="31" y="190"/>
                        </a:cubicBezTo>
                        <a:cubicBezTo>
                          <a:pt x="18" y="145"/>
                          <a:pt x="16" y="98"/>
                          <a:pt x="14" y="53"/>
                        </a:cubicBezTo>
                        <a:cubicBezTo>
                          <a:pt x="13" y="36"/>
                          <a:pt x="13" y="18"/>
                          <a:pt x="11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0" y="18"/>
                          <a:pt x="11" y="36"/>
                          <a:pt x="12" y="53"/>
                        </a:cubicBezTo>
                        <a:cubicBezTo>
                          <a:pt x="14" y="99"/>
                          <a:pt x="16" y="146"/>
                          <a:pt x="29" y="191"/>
                        </a:cubicBezTo>
                        <a:cubicBezTo>
                          <a:pt x="36" y="214"/>
                          <a:pt x="46" y="236"/>
                          <a:pt x="57" y="257"/>
                        </a:cubicBezTo>
                        <a:cubicBezTo>
                          <a:pt x="63" y="269"/>
                          <a:pt x="69" y="282"/>
                          <a:pt x="75" y="295"/>
                        </a:cubicBezTo>
                        <a:cubicBezTo>
                          <a:pt x="90" y="334"/>
                          <a:pt x="96" y="379"/>
                          <a:pt x="98" y="410"/>
                        </a:cubicBezTo>
                        <a:cubicBezTo>
                          <a:pt x="101" y="452"/>
                          <a:pt x="98" y="500"/>
                          <a:pt x="90" y="537"/>
                        </a:cubicBezTo>
                        <a:cubicBezTo>
                          <a:pt x="82" y="572"/>
                          <a:pt x="63" y="604"/>
                          <a:pt x="44" y="636"/>
                        </a:cubicBezTo>
                        <a:cubicBezTo>
                          <a:pt x="40" y="643"/>
                          <a:pt x="36" y="650"/>
                          <a:pt x="32" y="657"/>
                        </a:cubicBezTo>
                        <a:cubicBezTo>
                          <a:pt x="12" y="695"/>
                          <a:pt x="6" y="737"/>
                          <a:pt x="0" y="778"/>
                        </a:cubicBezTo>
                        <a:cubicBezTo>
                          <a:pt x="3" y="778"/>
                          <a:pt x="3" y="778"/>
                          <a:pt x="3" y="778"/>
                        </a:cubicBezTo>
                        <a:cubicBezTo>
                          <a:pt x="8" y="737"/>
                          <a:pt x="14" y="695"/>
                          <a:pt x="34" y="658"/>
                        </a:cubicBezTo>
                        <a:cubicBezTo>
                          <a:pt x="38" y="651"/>
                          <a:pt x="42" y="644"/>
                          <a:pt x="46" y="6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21;p46"/>
                  <p:cNvSpPr/>
                  <p:nvPr/>
                </p:nvSpPr>
                <p:spPr>
                  <a:xfrm>
                    <a:off x="5374286" y="3070756"/>
                    <a:ext cx="86842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" h="778" extrusionOk="0">
                        <a:moveTo>
                          <a:pt x="41" y="641"/>
                        </a:moveTo>
                        <a:cubicBezTo>
                          <a:pt x="37" y="628"/>
                          <a:pt x="32" y="615"/>
                          <a:pt x="26" y="603"/>
                        </a:cubicBezTo>
                        <a:cubicBezTo>
                          <a:pt x="17" y="583"/>
                          <a:pt x="8" y="564"/>
                          <a:pt x="6" y="541"/>
                        </a:cubicBezTo>
                        <a:cubicBezTo>
                          <a:pt x="2" y="500"/>
                          <a:pt x="2" y="455"/>
                          <a:pt x="6" y="415"/>
                        </a:cubicBezTo>
                        <a:cubicBezTo>
                          <a:pt x="10" y="377"/>
                          <a:pt x="23" y="339"/>
                          <a:pt x="36" y="303"/>
                        </a:cubicBezTo>
                        <a:cubicBezTo>
                          <a:pt x="47" y="269"/>
                          <a:pt x="59" y="233"/>
                          <a:pt x="65" y="197"/>
                        </a:cubicBezTo>
                        <a:cubicBezTo>
                          <a:pt x="72" y="145"/>
                          <a:pt x="67" y="92"/>
                          <a:pt x="63" y="40"/>
                        </a:cubicBezTo>
                        <a:cubicBezTo>
                          <a:pt x="61" y="27"/>
                          <a:pt x="60" y="13"/>
                          <a:pt x="59" y="0"/>
                        </a:cubicBezTo>
                        <a:cubicBezTo>
                          <a:pt x="57" y="0"/>
                          <a:pt x="57" y="0"/>
                          <a:pt x="57" y="0"/>
                        </a:cubicBezTo>
                        <a:cubicBezTo>
                          <a:pt x="58" y="13"/>
                          <a:pt x="59" y="27"/>
                          <a:pt x="60" y="40"/>
                        </a:cubicBezTo>
                        <a:cubicBezTo>
                          <a:pt x="65" y="92"/>
                          <a:pt x="70" y="145"/>
                          <a:pt x="62" y="197"/>
                        </a:cubicBezTo>
                        <a:cubicBezTo>
                          <a:pt x="57" y="233"/>
                          <a:pt x="45" y="268"/>
                          <a:pt x="33" y="302"/>
                        </a:cubicBezTo>
                        <a:cubicBezTo>
                          <a:pt x="23" y="332"/>
                          <a:pt x="13" y="363"/>
                          <a:pt x="7" y="394"/>
                        </a:cubicBezTo>
                        <a:cubicBezTo>
                          <a:pt x="1" y="463"/>
                          <a:pt x="1" y="463"/>
                          <a:pt x="1" y="463"/>
                        </a:cubicBezTo>
                        <a:cubicBezTo>
                          <a:pt x="0" y="489"/>
                          <a:pt x="1" y="516"/>
                          <a:pt x="4" y="541"/>
                        </a:cubicBezTo>
                        <a:cubicBezTo>
                          <a:pt x="6" y="565"/>
                          <a:pt x="14" y="584"/>
                          <a:pt x="24" y="604"/>
                        </a:cubicBezTo>
                        <a:cubicBezTo>
                          <a:pt x="29" y="616"/>
                          <a:pt x="35" y="628"/>
                          <a:pt x="39" y="642"/>
                        </a:cubicBezTo>
                        <a:cubicBezTo>
                          <a:pt x="54" y="684"/>
                          <a:pt x="51" y="733"/>
                          <a:pt x="45" y="778"/>
                        </a:cubicBezTo>
                        <a:cubicBezTo>
                          <a:pt x="47" y="778"/>
                          <a:pt x="47" y="778"/>
                          <a:pt x="47" y="778"/>
                        </a:cubicBezTo>
                        <a:cubicBezTo>
                          <a:pt x="53" y="732"/>
                          <a:pt x="56" y="684"/>
                          <a:pt x="41" y="64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22;p46"/>
                  <p:cNvSpPr/>
                  <p:nvPr/>
                </p:nvSpPr>
                <p:spPr>
                  <a:xfrm>
                    <a:off x="5355676" y="3847017"/>
                    <a:ext cx="24812" cy="16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34" extrusionOk="0">
                        <a:moveTo>
                          <a:pt x="0" y="0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1" y="22"/>
                          <a:pt x="17" y="43"/>
                          <a:pt x="18" y="67"/>
                        </a:cubicBezTo>
                        <a:cubicBezTo>
                          <a:pt x="18" y="89"/>
                          <a:pt x="18" y="112"/>
                          <a:pt x="18" y="134"/>
                        </a:cubicBezTo>
                        <a:cubicBezTo>
                          <a:pt x="20" y="134"/>
                          <a:pt x="20" y="134"/>
                          <a:pt x="20" y="134"/>
                        </a:cubicBezTo>
                        <a:cubicBezTo>
                          <a:pt x="20" y="112"/>
                          <a:pt x="20" y="89"/>
                          <a:pt x="20" y="67"/>
                        </a:cubicBezTo>
                        <a:cubicBezTo>
                          <a:pt x="19" y="41"/>
                          <a:pt x="12" y="1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2723;p46"/>
                  <p:cNvSpPr/>
                  <p:nvPr/>
                </p:nvSpPr>
                <p:spPr>
                  <a:xfrm>
                    <a:off x="5541766" y="3070756"/>
                    <a:ext cx="110768" cy="404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335" extrusionOk="0">
                        <a:moveTo>
                          <a:pt x="92" y="333"/>
                        </a:moveTo>
                        <a:cubicBezTo>
                          <a:pt x="33" y="250"/>
                          <a:pt x="4" y="142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43"/>
                          <a:pt x="31" y="251"/>
                          <a:pt x="90" y="335"/>
                        </a:cubicBezTo>
                        <a:lnTo>
                          <a:pt x="92" y="333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2724;p46"/>
                  <p:cNvSpPr/>
                  <p:nvPr/>
                </p:nvSpPr>
                <p:spPr>
                  <a:xfrm>
                    <a:off x="5596707" y="3070756"/>
                    <a:ext cx="25698" cy="203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169" extrusionOk="0">
                        <a:moveTo>
                          <a:pt x="21" y="169"/>
                        </a:moveTo>
                        <a:cubicBezTo>
                          <a:pt x="20" y="160"/>
                          <a:pt x="20" y="160"/>
                          <a:pt x="20" y="160"/>
                        </a:cubicBezTo>
                        <a:cubicBezTo>
                          <a:pt x="20" y="159"/>
                          <a:pt x="20" y="158"/>
                          <a:pt x="20" y="157"/>
                        </a:cubicBezTo>
                        <a:cubicBezTo>
                          <a:pt x="9" y="113"/>
                          <a:pt x="3" y="57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7"/>
                          <a:pt x="7" y="114"/>
                          <a:pt x="17" y="158"/>
                        </a:cubicBezTo>
                        <a:cubicBezTo>
                          <a:pt x="18" y="162"/>
                          <a:pt x="20" y="166"/>
                          <a:pt x="21" y="16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2725;p46"/>
                  <p:cNvSpPr/>
                  <p:nvPr/>
                </p:nvSpPr>
                <p:spPr>
                  <a:xfrm>
                    <a:off x="5648990" y="3316217"/>
                    <a:ext cx="61144" cy="8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" h="67" extrusionOk="0">
                        <a:moveTo>
                          <a:pt x="30" y="37"/>
                        </a:moveTo>
                        <a:cubicBezTo>
                          <a:pt x="34" y="42"/>
                          <a:pt x="38" y="49"/>
                          <a:pt x="43" y="57"/>
                        </a:cubicBezTo>
                        <a:cubicBezTo>
                          <a:pt x="45" y="60"/>
                          <a:pt x="47" y="63"/>
                          <a:pt x="50" y="67"/>
                        </a:cubicBezTo>
                        <a:cubicBezTo>
                          <a:pt x="51" y="65"/>
                          <a:pt x="51" y="65"/>
                          <a:pt x="51" y="65"/>
                        </a:cubicBezTo>
                        <a:cubicBezTo>
                          <a:pt x="49" y="62"/>
                          <a:pt x="47" y="58"/>
                          <a:pt x="45" y="55"/>
                        </a:cubicBezTo>
                        <a:cubicBezTo>
                          <a:pt x="40" y="48"/>
                          <a:pt x="36" y="41"/>
                          <a:pt x="32" y="36"/>
                        </a:cubicBezTo>
                        <a:cubicBezTo>
                          <a:pt x="26" y="28"/>
                          <a:pt x="20" y="21"/>
                          <a:pt x="14" y="14"/>
                        </a:cubicBezTo>
                        <a:cubicBezTo>
                          <a:pt x="10" y="9"/>
                          <a:pt x="6" y="5"/>
                          <a:pt x="2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4" y="6"/>
                          <a:pt x="8" y="11"/>
                          <a:pt x="12" y="15"/>
                        </a:cubicBezTo>
                        <a:cubicBezTo>
                          <a:pt x="18" y="22"/>
                          <a:pt x="24" y="29"/>
                          <a:pt x="30" y="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2726;p46"/>
                  <p:cNvSpPr/>
                  <p:nvPr/>
                </p:nvSpPr>
                <p:spPr>
                  <a:xfrm>
                    <a:off x="5713678" y="3262162"/>
                    <a:ext cx="46079" cy="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57" extrusionOk="0">
                        <a:moveTo>
                          <a:pt x="37" y="57"/>
                        </a:move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37" y="54"/>
                          <a:pt x="36" y="53"/>
                          <a:pt x="35" y="52"/>
                        </a:cubicBezTo>
                        <a:cubicBezTo>
                          <a:pt x="24" y="35"/>
                          <a:pt x="13" y="17"/>
                          <a:pt x="2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1" y="19"/>
                          <a:pt x="22" y="36"/>
                          <a:pt x="34" y="53"/>
                        </a:cubicBezTo>
                        <a:cubicBezTo>
                          <a:pt x="35" y="54"/>
                          <a:pt x="36" y="56"/>
                          <a:pt x="37" y="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727;p46"/>
                  <p:cNvSpPr/>
                  <p:nvPr/>
                </p:nvSpPr>
                <p:spPr>
                  <a:xfrm>
                    <a:off x="5539994" y="3763719"/>
                    <a:ext cx="123174" cy="24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203" extrusionOk="0">
                        <a:moveTo>
                          <a:pt x="23" y="94"/>
                        </a:moveTo>
                        <a:cubicBezTo>
                          <a:pt x="34" y="79"/>
                          <a:pt x="48" y="65"/>
                          <a:pt x="61" y="51"/>
                        </a:cubicBezTo>
                        <a:cubicBezTo>
                          <a:pt x="76" y="37"/>
                          <a:pt x="91" y="22"/>
                          <a:pt x="102" y="4"/>
                        </a:cubicBezTo>
                        <a:cubicBezTo>
                          <a:pt x="102" y="0"/>
                          <a:pt x="102" y="0"/>
                          <a:pt x="102" y="0"/>
                        </a:cubicBezTo>
                        <a:cubicBezTo>
                          <a:pt x="91" y="18"/>
                          <a:pt x="76" y="34"/>
                          <a:pt x="60" y="50"/>
                        </a:cubicBezTo>
                        <a:cubicBezTo>
                          <a:pt x="46" y="63"/>
                          <a:pt x="32" y="77"/>
                          <a:pt x="21" y="93"/>
                        </a:cubicBezTo>
                        <a:cubicBezTo>
                          <a:pt x="0" y="125"/>
                          <a:pt x="0" y="161"/>
                          <a:pt x="0" y="197"/>
                        </a:cubicBezTo>
                        <a:cubicBezTo>
                          <a:pt x="0" y="199"/>
                          <a:pt x="0" y="201"/>
                          <a:pt x="1" y="203"/>
                        </a:cubicBezTo>
                        <a:cubicBezTo>
                          <a:pt x="3" y="203"/>
                          <a:pt x="3" y="203"/>
                          <a:pt x="3" y="203"/>
                        </a:cubicBezTo>
                        <a:cubicBezTo>
                          <a:pt x="3" y="201"/>
                          <a:pt x="3" y="199"/>
                          <a:pt x="3" y="197"/>
                        </a:cubicBezTo>
                        <a:cubicBezTo>
                          <a:pt x="3" y="162"/>
                          <a:pt x="3" y="125"/>
                          <a:pt x="23" y="94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728;p46"/>
                  <p:cNvSpPr/>
                  <p:nvPr/>
                </p:nvSpPr>
                <p:spPr>
                  <a:xfrm>
                    <a:off x="5606455" y="3854992"/>
                    <a:ext cx="64689" cy="153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127" extrusionOk="0">
                        <a:moveTo>
                          <a:pt x="21" y="21"/>
                        </a:moveTo>
                        <a:cubicBezTo>
                          <a:pt x="29" y="10"/>
                          <a:pt x="40" y="4"/>
                          <a:pt x="54" y="2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39" y="2"/>
                          <a:pt x="28" y="9"/>
                          <a:pt x="19" y="20"/>
                        </a:cubicBezTo>
                        <a:cubicBezTo>
                          <a:pt x="0" y="45"/>
                          <a:pt x="0" y="89"/>
                          <a:pt x="6" y="127"/>
                        </a:cubicBezTo>
                        <a:cubicBezTo>
                          <a:pt x="8" y="127"/>
                          <a:pt x="8" y="127"/>
                          <a:pt x="8" y="127"/>
                        </a:cubicBezTo>
                        <a:cubicBezTo>
                          <a:pt x="2" y="90"/>
                          <a:pt x="2" y="46"/>
                          <a:pt x="21" y="2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729;p46"/>
                  <p:cNvSpPr/>
                  <p:nvPr/>
                </p:nvSpPr>
                <p:spPr>
                  <a:xfrm>
                    <a:off x="5654307" y="3943606"/>
                    <a:ext cx="24812" cy="64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54" extrusionOk="0">
                        <a:moveTo>
                          <a:pt x="3" y="37"/>
                        </a:moveTo>
                        <a:cubicBezTo>
                          <a:pt x="4" y="23"/>
                          <a:pt x="11" y="13"/>
                          <a:pt x="20" y="3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0" y="10"/>
                          <a:pt x="2" y="22"/>
                          <a:pt x="1" y="37"/>
                        </a:cubicBezTo>
                        <a:cubicBezTo>
                          <a:pt x="0" y="42"/>
                          <a:pt x="0" y="48"/>
                          <a:pt x="2" y="54"/>
                        </a:cubicBezTo>
                        <a:cubicBezTo>
                          <a:pt x="4" y="54"/>
                          <a:pt x="4" y="54"/>
                          <a:pt x="4" y="54"/>
                        </a:cubicBezTo>
                        <a:cubicBezTo>
                          <a:pt x="3" y="48"/>
                          <a:pt x="2" y="42"/>
                          <a:pt x="3" y="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730;p46"/>
                  <p:cNvSpPr/>
                  <p:nvPr/>
                </p:nvSpPr>
                <p:spPr>
                  <a:xfrm>
                    <a:off x="5384033" y="3228489"/>
                    <a:ext cx="20382" cy="110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92" extrusionOk="0">
                        <a:moveTo>
                          <a:pt x="17" y="2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17"/>
                          <a:pt x="15" y="32"/>
                          <a:pt x="14" y="37"/>
                        </a:cubicBezTo>
                        <a:cubicBezTo>
                          <a:pt x="11" y="55"/>
                          <a:pt x="6" y="73"/>
                          <a:pt x="0" y="90"/>
                        </a:cubicBezTo>
                        <a:cubicBezTo>
                          <a:pt x="1" y="92"/>
                          <a:pt x="1" y="92"/>
                          <a:pt x="1" y="92"/>
                        </a:cubicBezTo>
                        <a:cubicBezTo>
                          <a:pt x="8" y="74"/>
                          <a:pt x="13" y="56"/>
                          <a:pt x="16" y="38"/>
                        </a:cubicBezTo>
                        <a:cubicBezTo>
                          <a:pt x="17" y="32"/>
                          <a:pt x="17" y="1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731;p46"/>
                  <p:cNvSpPr/>
                  <p:nvPr/>
                </p:nvSpPr>
                <p:spPr>
                  <a:xfrm>
                    <a:off x="5327320" y="3181523"/>
                    <a:ext cx="20382" cy="8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69" extrusionOk="0">
                        <a:moveTo>
                          <a:pt x="15" y="0"/>
                        </a:moveTo>
                        <a:cubicBezTo>
                          <a:pt x="13" y="22"/>
                          <a:pt x="8" y="45"/>
                          <a:pt x="0" y="67"/>
                        </a:cubicBez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9" y="47"/>
                          <a:pt x="15" y="24"/>
                          <a:pt x="17" y="2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" name="Google Shape;2732;p46"/>
              <p:cNvGrpSpPr/>
              <p:nvPr/>
            </p:nvGrpSpPr>
            <p:grpSpPr>
              <a:xfrm flipH="1">
                <a:off x="-737256" y="3981149"/>
                <a:ext cx="3396763" cy="1687744"/>
                <a:chOff x="-666900" y="57013"/>
                <a:chExt cx="3802063" cy="1889125"/>
              </a:xfrm>
            </p:grpSpPr>
            <p:sp>
              <p:nvSpPr>
                <p:cNvPr id="17" name="Google Shape;2733;p46"/>
                <p:cNvSpPr/>
                <p:nvPr/>
              </p:nvSpPr>
              <p:spPr>
                <a:xfrm>
                  <a:off x="-666900" y="57013"/>
                  <a:ext cx="3606801" cy="17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823" extrusionOk="0">
                      <a:moveTo>
                        <a:pt x="0" y="823"/>
                      </a:moveTo>
                      <a:cubicBezTo>
                        <a:pt x="0" y="823"/>
                        <a:pt x="278" y="494"/>
                        <a:pt x="808" y="253"/>
                      </a:cubicBezTo>
                      <a:cubicBezTo>
                        <a:pt x="1337" y="13"/>
                        <a:pt x="1672" y="0"/>
                        <a:pt x="1672" y="0"/>
                      </a:cubicBezTo>
                      <a:cubicBezTo>
                        <a:pt x="1672" y="823"/>
                        <a:pt x="1672" y="823"/>
                        <a:pt x="1672" y="823"/>
                      </a:cubicBezTo>
                      <a:lnTo>
                        <a:pt x="0" y="82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734;p46"/>
                <p:cNvSpPr/>
                <p:nvPr/>
              </p:nvSpPr>
              <p:spPr>
                <a:xfrm>
                  <a:off x="2441425" y="1638163"/>
                  <a:ext cx="693738" cy="30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43" extrusionOk="0">
                      <a:moveTo>
                        <a:pt x="3" y="143"/>
                      </a:move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140"/>
                        <a:pt x="53" y="76"/>
                        <a:pt x="155" y="35"/>
                      </a:cubicBezTo>
                      <a:cubicBezTo>
                        <a:pt x="235" y="2"/>
                        <a:pt x="294" y="0"/>
                        <a:pt x="322" y="1"/>
                      </a:cubicBezTo>
                      <a:cubicBezTo>
                        <a:pt x="322" y="5"/>
                        <a:pt x="322" y="5"/>
                        <a:pt x="322" y="5"/>
                      </a:cubicBezTo>
                      <a:cubicBezTo>
                        <a:pt x="294" y="3"/>
                        <a:pt x="236" y="6"/>
                        <a:pt x="156" y="38"/>
                      </a:cubicBezTo>
                      <a:cubicBezTo>
                        <a:pt x="55" y="79"/>
                        <a:pt x="3" y="142"/>
                        <a:pt x="3" y="1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735;p46"/>
                <p:cNvSpPr/>
                <p:nvPr/>
              </p:nvSpPr>
              <p:spPr>
                <a:xfrm>
                  <a:off x="2182663" y="1504813"/>
                  <a:ext cx="938213" cy="43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01" extrusionOk="0">
                      <a:moveTo>
                        <a:pt x="2" y="201"/>
                      </a:moveTo>
                      <a:cubicBezTo>
                        <a:pt x="0" y="199"/>
                        <a:pt x="0" y="199"/>
                        <a:pt x="0" y="199"/>
                      </a:cubicBezTo>
                      <a:cubicBezTo>
                        <a:pt x="0" y="198"/>
                        <a:pt x="72" y="112"/>
                        <a:pt x="209" y="54"/>
                      </a:cubicBezTo>
                      <a:cubicBezTo>
                        <a:pt x="336" y="0"/>
                        <a:pt x="419" y="1"/>
                        <a:pt x="435" y="2"/>
                      </a:cubicBezTo>
                      <a:cubicBezTo>
                        <a:pt x="435" y="5"/>
                        <a:pt x="435" y="5"/>
                        <a:pt x="435" y="5"/>
                      </a:cubicBezTo>
                      <a:cubicBezTo>
                        <a:pt x="419" y="5"/>
                        <a:pt x="337" y="4"/>
                        <a:pt x="210" y="57"/>
                      </a:cubicBezTo>
                      <a:cubicBezTo>
                        <a:pt x="74" y="114"/>
                        <a:pt x="3" y="200"/>
                        <a:pt x="2" y="20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736;p46"/>
                <p:cNvSpPr/>
                <p:nvPr/>
              </p:nvSpPr>
              <p:spPr>
                <a:xfrm>
                  <a:off x="1923900" y="1373050"/>
                  <a:ext cx="1179513" cy="55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258" extrusionOk="0">
                      <a:moveTo>
                        <a:pt x="2" y="258"/>
                      </a:moveTo>
                      <a:cubicBezTo>
                        <a:pt x="0" y="255"/>
                        <a:pt x="0" y="255"/>
                        <a:pt x="0" y="255"/>
                      </a:cubicBezTo>
                      <a:cubicBezTo>
                        <a:pt x="0" y="254"/>
                        <a:pt x="91" y="146"/>
                        <a:pt x="263" y="72"/>
                      </a:cubicBezTo>
                      <a:cubicBezTo>
                        <a:pt x="401" y="12"/>
                        <a:pt x="507" y="0"/>
                        <a:pt x="547" y="2"/>
                      </a:cubicBezTo>
                      <a:cubicBezTo>
                        <a:pt x="547" y="5"/>
                        <a:pt x="547" y="5"/>
                        <a:pt x="547" y="5"/>
                      </a:cubicBezTo>
                      <a:cubicBezTo>
                        <a:pt x="507" y="3"/>
                        <a:pt x="402" y="16"/>
                        <a:pt x="265" y="75"/>
                      </a:cubicBezTo>
                      <a:cubicBezTo>
                        <a:pt x="94" y="149"/>
                        <a:pt x="3" y="257"/>
                        <a:pt x="2" y="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737;p46"/>
                <p:cNvSpPr/>
                <p:nvPr/>
              </p:nvSpPr>
              <p:spPr>
                <a:xfrm>
                  <a:off x="1661963" y="1241288"/>
                  <a:ext cx="1425575" cy="67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314" extrusionOk="0">
                      <a:moveTo>
                        <a:pt x="3" y="314"/>
                      </a:move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1" y="311"/>
                        <a:pt x="111" y="181"/>
                        <a:pt x="319" y="90"/>
                      </a:cubicBezTo>
                      <a:cubicBezTo>
                        <a:pt x="496" y="12"/>
                        <a:pt x="626" y="0"/>
                        <a:pt x="661" y="1"/>
                      </a:cubicBezTo>
                      <a:cubicBezTo>
                        <a:pt x="660" y="5"/>
                        <a:pt x="660" y="5"/>
                        <a:pt x="660" y="5"/>
                      </a:cubicBezTo>
                      <a:cubicBezTo>
                        <a:pt x="626" y="3"/>
                        <a:pt x="497" y="16"/>
                        <a:pt x="320" y="93"/>
                      </a:cubicBezTo>
                      <a:cubicBezTo>
                        <a:pt x="114" y="183"/>
                        <a:pt x="4" y="313"/>
                        <a:pt x="3" y="3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738;p46"/>
                <p:cNvSpPr/>
                <p:nvPr/>
              </p:nvSpPr>
              <p:spPr>
                <a:xfrm>
                  <a:off x="1403200" y="1106350"/>
                  <a:ext cx="1666876" cy="80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72" extrusionOk="0">
                      <a:moveTo>
                        <a:pt x="3" y="372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1" y="369"/>
                        <a:pt x="131" y="216"/>
                        <a:pt x="373" y="109"/>
                      </a:cubicBezTo>
                      <a:cubicBezTo>
                        <a:pt x="583" y="16"/>
                        <a:pt x="736" y="0"/>
                        <a:pt x="773" y="2"/>
                      </a:cubicBezTo>
                      <a:cubicBezTo>
                        <a:pt x="773" y="6"/>
                        <a:pt x="773" y="6"/>
                        <a:pt x="773" y="6"/>
                      </a:cubicBezTo>
                      <a:cubicBezTo>
                        <a:pt x="736" y="4"/>
                        <a:pt x="584" y="20"/>
                        <a:pt x="374" y="112"/>
                      </a:cubicBezTo>
                      <a:cubicBezTo>
                        <a:pt x="133" y="219"/>
                        <a:pt x="4" y="371"/>
                        <a:pt x="3" y="3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739;p46"/>
                <p:cNvSpPr/>
                <p:nvPr/>
              </p:nvSpPr>
              <p:spPr>
                <a:xfrm>
                  <a:off x="1144438" y="974588"/>
                  <a:ext cx="1909764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29" extrusionOk="0">
                      <a:moveTo>
                        <a:pt x="3" y="429"/>
                      </a:move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1" y="425"/>
                        <a:pt x="150" y="251"/>
                        <a:pt x="427" y="127"/>
                      </a:cubicBezTo>
                      <a:cubicBezTo>
                        <a:pt x="675" y="17"/>
                        <a:pt x="852" y="0"/>
                        <a:pt x="885" y="2"/>
                      </a:cubicBezTo>
                      <a:cubicBezTo>
                        <a:pt x="885" y="5"/>
                        <a:pt x="885" y="5"/>
                        <a:pt x="885" y="5"/>
                      </a:cubicBezTo>
                      <a:cubicBezTo>
                        <a:pt x="852" y="4"/>
                        <a:pt x="676" y="20"/>
                        <a:pt x="428" y="130"/>
                      </a:cubicBezTo>
                      <a:cubicBezTo>
                        <a:pt x="152" y="253"/>
                        <a:pt x="4" y="427"/>
                        <a:pt x="3" y="4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740;p46"/>
                <p:cNvSpPr/>
                <p:nvPr/>
              </p:nvSpPr>
              <p:spPr>
                <a:xfrm>
                  <a:off x="885675" y="847588"/>
                  <a:ext cx="2152651" cy="10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" h="484" extrusionOk="0">
                      <a:moveTo>
                        <a:pt x="2" y="484"/>
                      </a:move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1" y="480"/>
                        <a:pt x="169" y="283"/>
                        <a:pt x="481" y="143"/>
                      </a:cubicBezTo>
                      <a:cubicBezTo>
                        <a:pt x="802" y="0"/>
                        <a:pt x="996" y="0"/>
                        <a:pt x="998" y="0"/>
                      </a:cubicBezTo>
                      <a:cubicBezTo>
                        <a:pt x="998" y="3"/>
                        <a:pt x="998" y="3"/>
                        <a:pt x="998" y="3"/>
                      </a:cubicBezTo>
                      <a:cubicBezTo>
                        <a:pt x="996" y="3"/>
                        <a:pt x="802" y="4"/>
                        <a:pt x="483" y="146"/>
                      </a:cubicBezTo>
                      <a:cubicBezTo>
                        <a:pt x="171" y="286"/>
                        <a:pt x="4" y="482"/>
                        <a:pt x="2" y="4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741;p46"/>
                <p:cNvSpPr/>
                <p:nvPr/>
              </p:nvSpPr>
              <p:spPr>
                <a:xfrm>
                  <a:off x="625325" y="715825"/>
                  <a:ext cx="2395538" cy="1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541" extrusionOk="0">
                      <a:moveTo>
                        <a:pt x="3" y="541"/>
                      </a:moveTo>
                      <a:cubicBezTo>
                        <a:pt x="0" y="538"/>
                        <a:pt x="0" y="538"/>
                        <a:pt x="0" y="538"/>
                      </a:cubicBezTo>
                      <a:cubicBezTo>
                        <a:pt x="2" y="536"/>
                        <a:pt x="188" y="317"/>
                        <a:pt x="537" y="161"/>
                      </a:cubicBezTo>
                      <a:cubicBezTo>
                        <a:pt x="884" y="5"/>
                        <a:pt x="1105" y="0"/>
                        <a:pt x="1111" y="0"/>
                      </a:cubicBezTo>
                      <a:cubicBezTo>
                        <a:pt x="1111" y="0"/>
                        <a:pt x="1111" y="0"/>
                        <a:pt x="1111" y="0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04" y="3"/>
                        <a:pt x="885" y="8"/>
                        <a:pt x="538" y="164"/>
                      </a:cubicBezTo>
                      <a:cubicBezTo>
                        <a:pt x="191" y="320"/>
                        <a:pt x="5" y="538"/>
                        <a:pt x="3" y="5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742;p46"/>
                <p:cNvSpPr/>
                <p:nvPr/>
              </p:nvSpPr>
              <p:spPr>
                <a:xfrm>
                  <a:off x="366563" y="582475"/>
                  <a:ext cx="2640012" cy="12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8" extrusionOk="0">
                      <a:moveTo>
                        <a:pt x="3" y="598"/>
                      </a:moveTo>
                      <a:cubicBezTo>
                        <a:pt x="0" y="596"/>
                        <a:pt x="0" y="596"/>
                        <a:pt x="0" y="596"/>
                      </a:cubicBezTo>
                      <a:cubicBezTo>
                        <a:pt x="2" y="594"/>
                        <a:pt x="208" y="352"/>
                        <a:pt x="591" y="180"/>
                      </a:cubicBezTo>
                      <a:cubicBezTo>
                        <a:pt x="981" y="4"/>
                        <a:pt x="1222" y="0"/>
                        <a:pt x="1224" y="0"/>
                      </a:cubicBezTo>
                      <a:cubicBezTo>
                        <a:pt x="1224" y="4"/>
                        <a:pt x="1224" y="4"/>
                        <a:pt x="1224" y="4"/>
                      </a:cubicBezTo>
                      <a:cubicBezTo>
                        <a:pt x="1221" y="4"/>
                        <a:pt x="982" y="8"/>
                        <a:pt x="592" y="184"/>
                      </a:cubicBezTo>
                      <a:cubicBezTo>
                        <a:pt x="210" y="355"/>
                        <a:pt x="5" y="596"/>
                        <a:pt x="3" y="5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43;p46"/>
                <p:cNvSpPr/>
                <p:nvPr/>
              </p:nvSpPr>
              <p:spPr>
                <a:xfrm>
                  <a:off x="107800" y="450713"/>
                  <a:ext cx="2881314" cy="141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655" extrusionOk="0">
                      <a:moveTo>
                        <a:pt x="3" y="655"/>
                      </a:move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" y="650"/>
                        <a:pt x="227" y="387"/>
                        <a:pt x="645" y="198"/>
                      </a:cubicBezTo>
                      <a:cubicBezTo>
                        <a:pt x="1066" y="8"/>
                        <a:pt x="1334" y="0"/>
                        <a:pt x="1336" y="0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0" y="3"/>
                        <a:pt x="1064" y="13"/>
                        <a:pt x="646" y="202"/>
                      </a:cubicBezTo>
                      <a:cubicBezTo>
                        <a:pt x="229" y="390"/>
                        <a:pt x="5" y="653"/>
                        <a:pt x="3" y="6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744;p46"/>
                <p:cNvSpPr/>
                <p:nvPr/>
              </p:nvSpPr>
              <p:spPr>
                <a:xfrm>
                  <a:off x="-150962" y="318950"/>
                  <a:ext cx="3124200" cy="1536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712" extrusionOk="0">
                      <a:moveTo>
                        <a:pt x="2" y="712"/>
                      </a:moveTo>
                      <a:cubicBezTo>
                        <a:pt x="0" y="710"/>
                        <a:pt x="0" y="710"/>
                        <a:pt x="0" y="710"/>
                      </a:cubicBezTo>
                      <a:cubicBezTo>
                        <a:pt x="2" y="707"/>
                        <a:pt x="246" y="421"/>
                        <a:pt x="699" y="217"/>
                      </a:cubicBezTo>
                      <a:cubicBezTo>
                        <a:pt x="1156" y="10"/>
                        <a:pt x="1443" y="0"/>
                        <a:pt x="1449" y="0"/>
                      </a:cubicBezTo>
                      <a:cubicBezTo>
                        <a:pt x="1449" y="0"/>
                        <a:pt x="1449" y="0"/>
                        <a:pt x="1449" y="0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2" y="3"/>
                        <a:pt x="1156" y="13"/>
                        <a:pt x="701" y="220"/>
                      </a:cubicBezTo>
                      <a:cubicBezTo>
                        <a:pt x="248" y="424"/>
                        <a:pt x="5" y="709"/>
                        <a:pt x="2" y="7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745;p46"/>
                <p:cNvSpPr/>
                <p:nvPr/>
              </p:nvSpPr>
              <p:spPr>
                <a:xfrm>
                  <a:off x="-409725" y="187188"/>
                  <a:ext cx="3365500" cy="166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769" extrusionOk="0">
                      <a:moveTo>
                        <a:pt x="2" y="769"/>
                      </a:moveTo>
                      <a:cubicBezTo>
                        <a:pt x="0" y="767"/>
                        <a:pt x="0" y="767"/>
                        <a:pt x="0" y="767"/>
                      </a:cubicBezTo>
                      <a:cubicBezTo>
                        <a:pt x="2" y="764"/>
                        <a:pt x="265" y="456"/>
                        <a:pt x="754" y="235"/>
                      </a:cubicBezTo>
                      <a:cubicBezTo>
                        <a:pt x="1240" y="14"/>
                        <a:pt x="1556" y="0"/>
                        <a:pt x="1561" y="0"/>
                      </a:cubicBezTo>
                      <a:cubicBezTo>
                        <a:pt x="1561" y="0"/>
                        <a:pt x="1561" y="0"/>
                        <a:pt x="1561" y="0"/>
                      </a:cubicBezTo>
                      <a:cubicBezTo>
                        <a:pt x="1561" y="3"/>
                        <a:pt x="1561" y="3"/>
                        <a:pt x="1561" y="3"/>
                      </a:cubicBezTo>
                      <a:cubicBezTo>
                        <a:pt x="1558" y="3"/>
                        <a:pt x="1246" y="15"/>
                        <a:pt x="755" y="238"/>
                      </a:cubicBezTo>
                      <a:cubicBezTo>
                        <a:pt x="267" y="459"/>
                        <a:pt x="5" y="766"/>
                        <a:pt x="2" y="7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" name="Google Shape;2746;p46"/>
            <p:cNvGrpSpPr/>
            <p:nvPr/>
          </p:nvGrpSpPr>
          <p:grpSpPr>
            <a:xfrm>
              <a:off x="513459" y="4818544"/>
              <a:ext cx="4058546" cy="1645541"/>
              <a:chOff x="3616175" y="871400"/>
              <a:chExt cx="4165601" cy="1065213"/>
            </a:xfrm>
          </p:grpSpPr>
          <p:sp>
            <p:nvSpPr>
              <p:cNvPr id="7" name="Google Shape;2747;p46"/>
              <p:cNvSpPr/>
              <p:nvPr/>
            </p:nvSpPr>
            <p:spPr>
              <a:xfrm>
                <a:off x="3616175" y="871400"/>
                <a:ext cx="4165601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8" extrusionOk="0">
                    <a:moveTo>
                      <a:pt x="1931" y="338"/>
                    </a:moveTo>
                    <a:cubicBezTo>
                      <a:pt x="1931" y="338"/>
                      <a:pt x="1631" y="0"/>
                      <a:pt x="986" y="0"/>
                    </a:cubicBezTo>
                    <a:cubicBezTo>
                      <a:pt x="341" y="0"/>
                      <a:pt x="0" y="338"/>
                      <a:pt x="0" y="338"/>
                    </a:cubicBezTo>
                    <a:lnTo>
                      <a:pt x="1931" y="3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2748;p46"/>
              <p:cNvSpPr/>
              <p:nvPr/>
            </p:nvSpPr>
            <p:spPr>
              <a:xfrm>
                <a:off x="4946500" y="1566725"/>
                <a:ext cx="1266825" cy="36988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71" extrusionOk="0">
                    <a:moveTo>
                      <a:pt x="18" y="171"/>
                    </a:moveTo>
                    <a:cubicBezTo>
                      <a:pt x="6" y="169"/>
                      <a:pt x="0" y="161"/>
                      <a:pt x="1" y="149"/>
                    </a:cubicBezTo>
                    <a:cubicBezTo>
                      <a:pt x="3" y="126"/>
                      <a:pt x="29" y="89"/>
                      <a:pt x="82" y="57"/>
                    </a:cubicBezTo>
                    <a:cubicBezTo>
                      <a:pt x="124" y="31"/>
                      <a:pt x="198" y="0"/>
                      <a:pt x="308" y="0"/>
                    </a:cubicBezTo>
                    <a:cubicBezTo>
                      <a:pt x="308" y="0"/>
                      <a:pt x="308" y="0"/>
                      <a:pt x="309" y="0"/>
                    </a:cubicBezTo>
                    <a:cubicBezTo>
                      <a:pt x="514" y="1"/>
                      <a:pt x="587" y="167"/>
                      <a:pt x="587" y="169"/>
                    </a:cubicBezTo>
                    <a:cubicBezTo>
                      <a:pt x="584" y="170"/>
                      <a:pt x="584" y="170"/>
                      <a:pt x="584" y="170"/>
                    </a:cubicBezTo>
                    <a:cubicBezTo>
                      <a:pt x="583" y="169"/>
                      <a:pt x="512" y="4"/>
                      <a:pt x="309" y="3"/>
                    </a:cubicBezTo>
                    <a:cubicBezTo>
                      <a:pt x="308" y="3"/>
                      <a:pt x="308" y="3"/>
                      <a:pt x="308" y="3"/>
                    </a:cubicBezTo>
                    <a:cubicBezTo>
                      <a:pt x="199" y="3"/>
                      <a:pt x="126" y="34"/>
                      <a:pt x="84" y="60"/>
                    </a:cubicBezTo>
                    <a:cubicBezTo>
                      <a:pt x="32" y="91"/>
                      <a:pt x="6" y="128"/>
                      <a:pt x="5" y="149"/>
                    </a:cubicBezTo>
                    <a:cubicBezTo>
                      <a:pt x="4" y="156"/>
                      <a:pt x="6" y="166"/>
                      <a:pt x="19" y="168"/>
                    </a:cubicBezTo>
                    <a:lnTo>
                      <a:pt x="18" y="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2749;p46"/>
              <p:cNvSpPr/>
              <p:nvPr/>
            </p:nvSpPr>
            <p:spPr>
              <a:xfrm>
                <a:off x="4765525" y="1466713"/>
                <a:ext cx="1671638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5" extrusionOk="0">
                    <a:moveTo>
                      <a:pt x="11" y="195"/>
                    </a:moveTo>
                    <a:cubicBezTo>
                      <a:pt x="4" y="194"/>
                      <a:pt x="0" y="189"/>
                      <a:pt x="0" y="180"/>
                    </a:cubicBezTo>
                    <a:cubicBezTo>
                      <a:pt x="4" y="138"/>
                      <a:pt x="135" y="0"/>
                      <a:pt x="400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41" y="0"/>
                      <a:pt x="635" y="52"/>
                      <a:pt x="690" y="96"/>
                    </a:cubicBezTo>
                    <a:cubicBezTo>
                      <a:pt x="749" y="144"/>
                      <a:pt x="775" y="192"/>
                      <a:pt x="775" y="193"/>
                    </a:cubicBezTo>
                    <a:cubicBezTo>
                      <a:pt x="772" y="194"/>
                      <a:pt x="772" y="194"/>
                      <a:pt x="772" y="194"/>
                    </a:cubicBezTo>
                    <a:cubicBezTo>
                      <a:pt x="772" y="194"/>
                      <a:pt x="746" y="146"/>
                      <a:pt x="687" y="99"/>
                    </a:cubicBezTo>
                    <a:cubicBezTo>
                      <a:pt x="633" y="55"/>
                      <a:pt x="540" y="3"/>
                      <a:pt x="401" y="3"/>
                    </a:cubicBezTo>
                    <a:cubicBezTo>
                      <a:pt x="401" y="3"/>
                      <a:pt x="401" y="3"/>
                      <a:pt x="400" y="3"/>
                    </a:cubicBezTo>
                    <a:cubicBezTo>
                      <a:pt x="137" y="3"/>
                      <a:pt x="7" y="139"/>
                      <a:pt x="4" y="180"/>
                    </a:cubicBezTo>
                    <a:cubicBezTo>
                      <a:pt x="3" y="187"/>
                      <a:pt x="6" y="191"/>
                      <a:pt x="12" y="192"/>
                    </a:cubicBezTo>
                    <a:lnTo>
                      <a:pt x="11" y="1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2750;p46"/>
              <p:cNvSpPr/>
              <p:nvPr/>
            </p:nvSpPr>
            <p:spPr>
              <a:xfrm>
                <a:off x="4578200" y="1366700"/>
                <a:ext cx="2082800" cy="47466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20" extrusionOk="0">
                    <a:moveTo>
                      <a:pt x="8" y="220"/>
                    </a:moveTo>
                    <a:cubicBezTo>
                      <a:pt x="3" y="220"/>
                      <a:pt x="0" y="216"/>
                      <a:pt x="0" y="210"/>
                    </a:cubicBezTo>
                    <a:cubicBezTo>
                      <a:pt x="4" y="168"/>
                      <a:pt x="172" y="0"/>
                      <a:pt x="496" y="0"/>
                    </a:cubicBezTo>
                    <a:cubicBezTo>
                      <a:pt x="496" y="0"/>
                      <a:pt x="497" y="0"/>
                      <a:pt x="497" y="0"/>
                    </a:cubicBezTo>
                    <a:cubicBezTo>
                      <a:pt x="669" y="1"/>
                      <a:pt x="787" y="60"/>
                      <a:pt x="856" y="109"/>
                    </a:cubicBezTo>
                    <a:cubicBezTo>
                      <a:pt x="931" y="163"/>
                      <a:pt x="966" y="217"/>
                      <a:pt x="966" y="218"/>
                    </a:cubicBezTo>
                    <a:cubicBezTo>
                      <a:pt x="963" y="220"/>
                      <a:pt x="963" y="220"/>
                      <a:pt x="963" y="220"/>
                    </a:cubicBezTo>
                    <a:cubicBezTo>
                      <a:pt x="963" y="219"/>
                      <a:pt x="929" y="165"/>
                      <a:pt x="854" y="112"/>
                    </a:cubicBezTo>
                    <a:cubicBezTo>
                      <a:pt x="786" y="63"/>
                      <a:pt x="668" y="4"/>
                      <a:pt x="497" y="4"/>
                    </a:cubicBezTo>
                    <a:cubicBezTo>
                      <a:pt x="497" y="4"/>
                      <a:pt x="496" y="4"/>
                      <a:pt x="496" y="4"/>
                    </a:cubicBezTo>
                    <a:cubicBezTo>
                      <a:pt x="323" y="4"/>
                      <a:pt x="202" y="52"/>
                      <a:pt x="131" y="92"/>
                    </a:cubicBezTo>
                    <a:cubicBezTo>
                      <a:pt x="50" y="138"/>
                      <a:pt x="5" y="190"/>
                      <a:pt x="4" y="210"/>
                    </a:cubicBezTo>
                    <a:cubicBezTo>
                      <a:pt x="3" y="216"/>
                      <a:pt x="6" y="217"/>
                      <a:pt x="8" y="217"/>
                    </a:cubicBezTo>
                    <a:lnTo>
                      <a:pt x="8" y="2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2751;p46"/>
              <p:cNvSpPr/>
              <p:nvPr/>
            </p:nvSpPr>
            <p:spPr>
              <a:xfrm>
                <a:off x="4389288" y="1266688"/>
                <a:ext cx="2497137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45" extrusionOk="0">
                    <a:moveTo>
                      <a:pt x="5" y="245"/>
                    </a:moveTo>
                    <a:cubicBezTo>
                      <a:pt x="2" y="244"/>
                      <a:pt x="0" y="241"/>
                      <a:pt x="0" y="238"/>
                    </a:cubicBezTo>
                    <a:cubicBezTo>
                      <a:pt x="2" y="220"/>
                      <a:pt x="54" y="160"/>
                      <a:pt x="153" y="105"/>
                    </a:cubicBezTo>
                    <a:cubicBezTo>
                      <a:pt x="240" y="57"/>
                      <a:pt x="387" y="0"/>
                      <a:pt x="593" y="0"/>
                    </a:cubicBezTo>
                    <a:cubicBezTo>
                      <a:pt x="593" y="0"/>
                      <a:pt x="593" y="0"/>
                      <a:pt x="594" y="0"/>
                    </a:cubicBezTo>
                    <a:cubicBezTo>
                      <a:pt x="798" y="0"/>
                      <a:pt x="940" y="66"/>
                      <a:pt x="1024" y="121"/>
                    </a:cubicBezTo>
                    <a:cubicBezTo>
                      <a:pt x="1115" y="181"/>
                      <a:pt x="1158" y="241"/>
                      <a:pt x="1158" y="242"/>
                    </a:cubicBezTo>
                    <a:cubicBezTo>
                      <a:pt x="1156" y="244"/>
                      <a:pt x="1156" y="244"/>
                      <a:pt x="1156" y="244"/>
                    </a:cubicBezTo>
                    <a:cubicBezTo>
                      <a:pt x="1155" y="243"/>
                      <a:pt x="1112" y="183"/>
                      <a:pt x="1022" y="124"/>
                    </a:cubicBezTo>
                    <a:cubicBezTo>
                      <a:pt x="939" y="69"/>
                      <a:pt x="797" y="4"/>
                      <a:pt x="594" y="4"/>
                    </a:cubicBezTo>
                    <a:cubicBezTo>
                      <a:pt x="593" y="4"/>
                      <a:pt x="593" y="4"/>
                      <a:pt x="593" y="4"/>
                    </a:cubicBezTo>
                    <a:cubicBezTo>
                      <a:pt x="388" y="4"/>
                      <a:pt x="242" y="60"/>
                      <a:pt x="155" y="108"/>
                    </a:cubicBezTo>
                    <a:cubicBezTo>
                      <a:pt x="57" y="162"/>
                      <a:pt x="5" y="220"/>
                      <a:pt x="4" y="238"/>
                    </a:cubicBezTo>
                    <a:cubicBezTo>
                      <a:pt x="3" y="240"/>
                      <a:pt x="4" y="241"/>
                      <a:pt x="5" y="241"/>
                    </a:cubicBezTo>
                    <a:lnTo>
                      <a:pt x="5" y="2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752;p46"/>
              <p:cNvSpPr/>
              <p:nvPr/>
            </p:nvSpPr>
            <p:spPr>
              <a:xfrm>
                <a:off x="4197200" y="1166675"/>
                <a:ext cx="2913063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69" extrusionOk="0">
                    <a:moveTo>
                      <a:pt x="3" y="269"/>
                    </a:moveTo>
                    <a:cubicBezTo>
                      <a:pt x="1" y="268"/>
                      <a:pt x="0" y="267"/>
                      <a:pt x="0" y="264"/>
                    </a:cubicBezTo>
                    <a:cubicBezTo>
                      <a:pt x="1" y="249"/>
                      <a:pt x="63" y="183"/>
                      <a:pt x="178" y="121"/>
                    </a:cubicBezTo>
                    <a:cubicBezTo>
                      <a:pt x="281" y="66"/>
                      <a:pt x="453" y="0"/>
                      <a:pt x="691" y="0"/>
                    </a:cubicBezTo>
                    <a:cubicBezTo>
                      <a:pt x="691" y="0"/>
                      <a:pt x="691" y="0"/>
                      <a:pt x="691" y="0"/>
                    </a:cubicBezTo>
                    <a:cubicBezTo>
                      <a:pt x="928" y="0"/>
                      <a:pt x="1095" y="72"/>
                      <a:pt x="1193" y="133"/>
                    </a:cubicBezTo>
                    <a:cubicBezTo>
                      <a:pt x="1300" y="199"/>
                      <a:pt x="1351" y="265"/>
                      <a:pt x="1351" y="266"/>
                    </a:cubicBezTo>
                    <a:cubicBezTo>
                      <a:pt x="1349" y="268"/>
                      <a:pt x="1349" y="268"/>
                      <a:pt x="1349" y="268"/>
                    </a:cubicBezTo>
                    <a:cubicBezTo>
                      <a:pt x="1348" y="267"/>
                      <a:pt x="1297" y="201"/>
                      <a:pt x="1191" y="136"/>
                    </a:cubicBezTo>
                    <a:cubicBezTo>
                      <a:pt x="1093" y="75"/>
                      <a:pt x="927" y="3"/>
                      <a:pt x="691" y="3"/>
                    </a:cubicBezTo>
                    <a:cubicBezTo>
                      <a:pt x="691" y="3"/>
                      <a:pt x="691" y="3"/>
                      <a:pt x="691" y="3"/>
                    </a:cubicBezTo>
                    <a:cubicBezTo>
                      <a:pt x="463" y="3"/>
                      <a:pt x="296" y="64"/>
                      <a:pt x="196" y="115"/>
                    </a:cubicBezTo>
                    <a:cubicBezTo>
                      <a:pt x="79" y="175"/>
                      <a:pt x="16" y="240"/>
                      <a:pt x="5" y="260"/>
                    </a:cubicBezTo>
                    <a:cubicBezTo>
                      <a:pt x="3" y="264"/>
                      <a:pt x="3" y="265"/>
                      <a:pt x="3" y="265"/>
                    </a:cubicBezTo>
                    <a:lnTo>
                      <a:pt x="3" y="2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753;p46"/>
              <p:cNvSpPr/>
              <p:nvPr/>
            </p:nvSpPr>
            <p:spPr>
              <a:xfrm>
                <a:off x="4001938" y="1068250"/>
                <a:ext cx="3332163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93" extrusionOk="0">
                    <a:moveTo>
                      <a:pt x="2" y="293"/>
                    </a:moveTo>
                    <a:cubicBezTo>
                      <a:pt x="1" y="293"/>
                      <a:pt x="0" y="292"/>
                      <a:pt x="0" y="290"/>
                    </a:cubicBezTo>
                    <a:cubicBezTo>
                      <a:pt x="1" y="278"/>
                      <a:pt x="75" y="204"/>
                      <a:pt x="203" y="137"/>
                    </a:cubicBezTo>
                    <a:cubicBezTo>
                      <a:pt x="321" y="74"/>
                      <a:pt x="520" y="0"/>
                      <a:pt x="790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1059" y="0"/>
                      <a:pt x="1250" y="79"/>
                      <a:pt x="1363" y="145"/>
                    </a:cubicBezTo>
                    <a:cubicBezTo>
                      <a:pt x="1485" y="216"/>
                      <a:pt x="1545" y="289"/>
                      <a:pt x="1545" y="290"/>
                    </a:cubicBezTo>
                    <a:cubicBezTo>
                      <a:pt x="1543" y="292"/>
                      <a:pt x="1543" y="292"/>
                      <a:pt x="1543" y="292"/>
                    </a:cubicBezTo>
                    <a:cubicBezTo>
                      <a:pt x="1542" y="291"/>
                      <a:pt x="1483" y="219"/>
                      <a:pt x="1361" y="148"/>
                    </a:cubicBezTo>
                    <a:cubicBezTo>
                      <a:pt x="1248" y="82"/>
                      <a:pt x="1058" y="3"/>
                      <a:pt x="790" y="3"/>
                    </a:cubicBezTo>
                    <a:cubicBezTo>
                      <a:pt x="790" y="3"/>
                      <a:pt x="790" y="3"/>
                      <a:pt x="790" y="3"/>
                    </a:cubicBezTo>
                    <a:cubicBezTo>
                      <a:pt x="391" y="3"/>
                      <a:pt x="119" y="169"/>
                      <a:pt x="22" y="267"/>
                    </a:cubicBezTo>
                    <a:cubicBezTo>
                      <a:pt x="7" y="283"/>
                      <a:pt x="4" y="289"/>
                      <a:pt x="4" y="290"/>
                    </a:cubicBezTo>
                    <a:cubicBezTo>
                      <a:pt x="4" y="290"/>
                      <a:pt x="3" y="289"/>
                      <a:pt x="3" y="289"/>
                    </a:cubicBezTo>
                    <a:lnTo>
                      <a:pt x="2" y="2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754;p46"/>
              <p:cNvSpPr/>
              <p:nvPr/>
            </p:nvSpPr>
            <p:spPr>
              <a:xfrm>
                <a:off x="3808263" y="966650"/>
                <a:ext cx="375126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18" extrusionOk="0">
                    <a:moveTo>
                      <a:pt x="2" y="318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0"/>
                      <a:pt x="75" y="232"/>
                      <a:pt x="227" y="154"/>
                    </a:cubicBezTo>
                    <a:cubicBezTo>
                      <a:pt x="362" y="84"/>
                      <a:pt x="587" y="0"/>
                      <a:pt x="888" y="0"/>
                    </a:cubicBezTo>
                    <a:cubicBezTo>
                      <a:pt x="888" y="0"/>
                      <a:pt x="888" y="0"/>
                      <a:pt x="889" y="0"/>
                    </a:cubicBezTo>
                    <a:cubicBezTo>
                      <a:pt x="1190" y="0"/>
                      <a:pt x="1405" y="86"/>
                      <a:pt x="1533" y="158"/>
                    </a:cubicBezTo>
                    <a:cubicBezTo>
                      <a:pt x="1671" y="235"/>
                      <a:pt x="1739" y="314"/>
                      <a:pt x="1739" y="315"/>
                    </a:cubicBezTo>
                    <a:cubicBezTo>
                      <a:pt x="1737" y="317"/>
                      <a:pt x="1737" y="317"/>
                      <a:pt x="1737" y="317"/>
                    </a:cubicBezTo>
                    <a:cubicBezTo>
                      <a:pt x="1736" y="316"/>
                      <a:pt x="1669" y="238"/>
                      <a:pt x="1531" y="160"/>
                    </a:cubicBezTo>
                    <a:cubicBezTo>
                      <a:pt x="1404" y="89"/>
                      <a:pt x="1189" y="4"/>
                      <a:pt x="889" y="4"/>
                    </a:cubicBezTo>
                    <a:cubicBezTo>
                      <a:pt x="889" y="4"/>
                      <a:pt x="888" y="4"/>
                      <a:pt x="888" y="4"/>
                    </a:cubicBezTo>
                    <a:cubicBezTo>
                      <a:pt x="589" y="4"/>
                      <a:pt x="366" y="86"/>
                      <a:pt x="232" y="155"/>
                    </a:cubicBezTo>
                    <a:cubicBezTo>
                      <a:pt x="85" y="230"/>
                      <a:pt x="6" y="309"/>
                      <a:pt x="3" y="316"/>
                    </a:cubicBezTo>
                    <a:cubicBezTo>
                      <a:pt x="3" y="316"/>
                      <a:pt x="3" y="316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lnTo>
                      <a:pt x="2" y="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9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6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ar-JO" sz="4000" dirty="0" smtClean="0">
                <a:latin typeface="Cairo Black" pitchFamily="2" charset="-78"/>
                <a:cs typeface="Cairo Black" pitchFamily="2" charset="-78"/>
              </a:rPr>
              <a:t>جدول الانشطه</a:t>
            </a:r>
            <a:endParaRPr lang="ar-JO" sz="40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2"/>
          </p:nvPr>
        </p:nvSpPr>
        <p:spPr>
          <a:xfrm>
            <a:off x="4019425" y="1431607"/>
            <a:ext cx="11052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ar-JO" dirty="0" smtClean="0"/>
              <a:t>5</a:t>
            </a:r>
            <a:endParaRPr dirty="0"/>
          </a:p>
        </p:txBody>
      </p:sp>
      <p:grpSp>
        <p:nvGrpSpPr>
          <p:cNvPr id="2181" name="Google Shape;2181;p36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82" name="Google Shape;2182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36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203" name="Google Shape;2203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8" name="Google Shape;2268;p36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9" name="Google Shape;2269;p36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70" name="Google Shape;2270;p36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71" name="Google Shape;2271;p36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6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6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6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6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6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6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6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6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6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6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6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6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36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36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6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6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6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9" name="Google Shape;2289;p36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90" name="Google Shape;2290;p36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6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6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6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6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6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6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6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6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6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6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6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6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6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6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6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6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6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6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9" name="Google Shape;2309;p36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10" name="Google Shape;2310;p36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11" name="Google Shape;2311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9" name="Google Shape;2319;p36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20" name="Google Shape;2320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414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46"/>
          <p:cNvSpPr txBox="1">
            <a:spLocks noGrp="1"/>
          </p:cNvSpPr>
          <p:nvPr>
            <p:ph type="title"/>
          </p:nvPr>
        </p:nvSpPr>
        <p:spPr>
          <a:xfrm>
            <a:off x="1561413" y="1675126"/>
            <a:ext cx="6059151" cy="19634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JO" sz="1800" dirty="0">
                <a:latin typeface="Cairo" pitchFamily="2" charset="-78"/>
                <a:cs typeface="Cairo" pitchFamily="2" charset="-78"/>
              </a:rPr>
              <a:t/>
            </a:r>
            <a:br>
              <a:rPr lang="ar-JO" sz="1800" dirty="0">
                <a:latin typeface="Cairo" pitchFamily="2" charset="-78"/>
                <a:cs typeface="Cairo" pitchFamily="2" charset="-78"/>
              </a:rPr>
            </a:br>
            <a:endParaRPr lang="en-US" sz="1800"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2640" name="Google Shape;2640;p46"/>
          <p:cNvGrpSpPr/>
          <p:nvPr/>
        </p:nvGrpSpPr>
        <p:grpSpPr>
          <a:xfrm rot="-5400000">
            <a:off x="1119139" y="1748309"/>
            <a:ext cx="435722" cy="544903"/>
            <a:chOff x="7164101" y="1562101"/>
            <a:chExt cx="1330450" cy="1663825"/>
          </a:xfrm>
        </p:grpSpPr>
        <p:sp>
          <p:nvSpPr>
            <p:cNvPr id="2641" name="Google Shape;2641;p4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4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1" name="Google Shape;2661;p46"/>
          <p:cNvGrpSpPr/>
          <p:nvPr/>
        </p:nvGrpSpPr>
        <p:grpSpPr>
          <a:xfrm rot="-5400000">
            <a:off x="6844689" y="735647"/>
            <a:ext cx="435722" cy="544903"/>
            <a:chOff x="7164101" y="1562101"/>
            <a:chExt cx="1330450" cy="1663825"/>
          </a:xfrm>
        </p:grpSpPr>
        <p:sp>
          <p:nvSpPr>
            <p:cNvPr id="2662" name="Google Shape;2662;p4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4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4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4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4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4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4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4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4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4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2" name="Google Shape;2682;p46"/>
          <p:cNvGrpSpPr/>
          <p:nvPr/>
        </p:nvGrpSpPr>
        <p:grpSpPr>
          <a:xfrm>
            <a:off x="5864317" y="3120856"/>
            <a:ext cx="2475331" cy="1704784"/>
            <a:chOff x="5992980" y="3134006"/>
            <a:chExt cx="2475331" cy="1704784"/>
          </a:xfrm>
        </p:grpSpPr>
        <p:grpSp>
          <p:nvGrpSpPr>
            <p:cNvPr id="2683" name="Google Shape;2683;p46"/>
            <p:cNvGrpSpPr/>
            <p:nvPr/>
          </p:nvGrpSpPr>
          <p:grpSpPr>
            <a:xfrm>
              <a:off x="6259096" y="3134006"/>
              <a:ext cx="2209215" cy="1703073"/>
              <a:chOff x="2560088" y="2174025"/>
              <a:chExt cx="935038" cy="720725"/>
            </a:xfrm>
          </p:grpSpPr>
          <p:sp>
            <p:nvSpPr>
              <p:cNvPr id="2684" name="Google Shape;2684;p46"/>
              <p:cNvSpPr/>
              <p:nvPr/>
            </p:nvSpPr>
            <p:spPr>
              <a:xfrm>
                <a:off x="2968076" y="2174025"/>
                <a:ext cx="131763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35" h="36" extrusionOk="0">
                    <a:moveTo>
                      <a:pt x="0" y="28"/>
                    </a:moveTo>
                    <a:cubicBezTo>
                      <a:pt x="0" y="28"/>
                      <a:pt x="8" y="3"/>
                      <a:pt x="27" y="1"/>
                    </a:cubicBezTo>
                    <a:cubicBezTo>
                      <a:pt x="35" y="0"/>
                      <a:pt x="19" y="8"/>
                      <a:pt x="28" y="36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46"/>
              <p:cNvSpPr/>
              <p:nvPr/>
            </p:nvSpPr>
            <p:spPr>
              <a:xfrm>
                <a:off x="2696613" y="2381988"/>
                <a:ext cx="120650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32" h="49" extrusionOk="0">
                    <a:moveTo>
                      <a:pt x="10" y="1"/>
                    </a:moveTo>
                    <a:cubicBezTo>
                      <a:pt x="5" y="7"/>
                      <a:pt x="0" y="23"/>
                      <a:pt x="0" y="26"/>
                    </a:cubicBezTo>
                    <a:cubicBezTo>
                      <a:pt x="0" y="30"/>
                      <a:pt x="6" y="47"/>
                      <a:pt x="11" y="48"/>
                    </a:cubicBezTo>
                    <a:cubicBezTo>
                      <a:pt x="16" y="49"/>
                      <a:pt x="27" y="40"/>
                      <a:pt x="29" y="37"/>
                    </a:cubicBezTo>
                    <a:cubicBezTo>
                      <a:pt x="32" y="34"/>
                      <a:pt x="17" y="6"/>
                      <a:pt x="18" y="4"/>
                    </a:cubicBezTo>
                    <a:cubicBezTo>
                      <a:pt x="18" y="4"/>
                      <a:pt x="11" y="0"/>
                      <a:pt x="10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46"/>
              <p:cNvSpPr/>
              <p:nvPr/>
            </p:nvSpPr>
            <p:spPr>
              <a:xfrm>
                <a:off x="2560088" y="2193075"/>
                <a:ext cx="935038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86" extrusionOk="0">
                    <a:moveTo>
                      <a:pt x="2" y="50"/>
                    </a:moveTo>
                    <a:cubicBezTo>
                      <a:pt x="0" y="44"/>
                      <a:pt x="13" y="0"/>
                      <a:pt x="114" y="19"/>
                    </a:cubicBezTo>
                    <a:cubicBezTo>
                      <a:pt x="171" y="31"/>
                      <a:pt x="201" y="96"/>
                      <a:pt x="206" y="132"/>
                    </a:cubicBezTo>
                    <a:cubicBezTo>
                      <a:pt x="233" y="133"/>
                      <a:pt x="248" y="152"/>
                      <a:pt x="248" y="152"/>
                    </a:cubicBezTo>
                    <a:cubicBezTo>
                      <a:pt x="248" y="152"/>
                      <a:pt x="199" y="139"/>
                      <a:pt x="180" y="186"/>
                    </a:cubicBezTo>
                    <a:cubicBezTo>
                      <a:pt x="178" y="158"/>
                      <a:pt x="196" y="137"/>
                      <a:pt x="196" y="137"/>
                    </a:cubicBezTo>
                    <a:cubicBezTo>
                      <a:pt x="196" y="137"/>
                      <a:pt x="193" y="116"/>
                      <a:pt x="165" y="107"/>
                    </a:cubicBezTo>
                    <a:cubicBezTo>
                      <a:pt x="146" y="99"/>
                      <a:pt x="76" y="85"/>
                      <a:pt x="65" y="77"/>
                    </a:cubicBezTo>
                    <a:cubicBezTo>
                      <a:pt x="54" y="69"/>
                      <a:pt x="5" y="62"/>
                      <a:pt x="2" y="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7" name="Google Shape;2687;p46"/>
              <p:cNvSpPr/>
              <p:nvPr/>
            </p:nvSpPr>
            <p:spPr>
              <a:xfrm>
                <a:off x="2571201" y="2332775"/>
                <a:ext cx="66040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76" extrusionOk="0">
                    <a:moveTo>
                      <a:pt x="160" y="63"/>
                    </a:moveTo>
                    <a:cubicBezTo>
                      <a:pt x="142" y="57"/>
                      <a:pt x="142" y="51"/>
                      <a:pt x="146" y="50"/>
                    </a:cubicBezTo>
                    <a:cubicBezTo>
                      <a:pt x="155" y="48"/>
                      <a:pt x="174" y="63"/>
                      <a:pt x="174" y="55"/>
                    </a:cubicBezTo>
                    <a:cubicBezTo>
                      <a:pt x="174" y="47"/>
                      <a:pt x="156" y="27"/>
                      <a:pt x="142" y="30"/>
                    </a:cubicBezTo>
                    <a:cubicBezTo>
                      <a:pt x="128" y="33"/>
                      <a:pt x="130" y="46"/>
                      <a:pt x="119" y="50"/>
                    </a:cubicBezTo>
                    <a:cubicBezTo>
                      <a:pt x="92" y="60"/>
                      <a:pt x="60" y="10"/>
                      <a:pt x="41" y="4"/>
                    </a:cubicBezTo>
                    <a:cubicBezTo>
                      <a:pt x="26" y="0"/>
                      <a:pt x="7" y="10"/>
                      <a:pt x="0" y="15"/>
                    </a:cubicBezTo>
                    <a:cubicBezTo>
                      <a:pt x="0" y="25"/>
                      <a:pt x="45" y="43"/>
                      <a:pt x="57" y="47"/>
                    </a:cubicBezTo>
                    <a:cubicBezTo>
                      <a:pt x="74" y="53"/>
                      <a:pt x="141" y="58"/>
                      <a:pt x="175" y="76"/>
                    </a:cubicBezTo>
                    <a:cubicBezTo>
                      <a:pt x="173" y="71"/>
                      <a:pt x="169" y="65"/>
                      <a:pt x="160" y="6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8" name="Google Shape;2688;p46"/>
              <p:cNvSpPr/>
              <p:nvPr/>
            </p:nvSpPr>
            <p:spPr>
              <a:xfrm>
                <a:off x="2729951" y="2294675"/>
                <a:ext cx="184150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6" extrusionOk="0">
                    <a:moveTo>
                      <a:pt x="36" y="4"/>
                    </a:moveTo>
                    <a:cubicBezTo>
                      <a:pt x="36" y="4"/>
                      <a:pt x="24" y="4"/>
                      <a:pt x="19" y="2"/>
                    </a:cubicBezTo>
                    <a:cubicBezTo>
                      <a:pt x="14" y="0"/>
                      <a:pt x="1" y="2"/>
                      <a:pt x="0" y="5"/>
                    </a:cubicBezTo>
                    <a:cubicBezTo>
                      <a:pt x="0" y="7"/>
                      <a:pt x="0" y="10"/>
                      <a:pt x="10" y="13"/>
                    </a:cubicBezTo>
                    <a:cubicBezTo>
                      <a:pt x="20" y="16"/>
                      <a:pt x="27" y="14"/>
                      <a:pt x="31" y="14"/>
                    </a:cubicBezTo>
                    <a:cubicBezTo>
                      <a:pt x="38" y="14"/>
                      <a:pt x="49" y="2"/>
                      <a:pt x="36" y="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46"/>
              <p:cNvSpPr/>
              <p:nvPr/>
            </p:nvSpPr>
            <p:spPr>
              <a:xfrm>
                <a:off x="2787101" y="2385163"/>
                <a:ext cx="138113" cy="1698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45" extrusionOk="0">
                    <a:moveTo>
                      <a:pt x="4" y="0"/>
                    </a:moveTo>
                    <a:cubicBezTo>
                      <a:pt x="0" y="5"/>
                      <a:pt x="5" y="27"/>
                      <a:pt x="6" y="30"/>
                    </a:cubicBezTo>
                    <a:cubicBezTo>
                      <a:pt x="8" y="34"/>
                      <a:pt x="21" y="45"/>
                      <a:pt x="26" y="43"/>
                    </a:cubicBezTo>
                    <a:cubicBezTo>
                      <a:pt x="30" y="41"/>
                      <a:pt x="36" y="27"/>
                      <a:pt x="37" y="23"/>
                    </a:cubicBezTo>
                    <a:cubicBezTo>
                      <a:pt x="37" y="19"/>
                      <a:pt x="11" y="4"/>
                      <a:pt x="11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46"/>
              <p:cNvSpPr/>
              <p:nvPr/>
            </p:nvSpPr>
            <p:spPr>
              <a:xfrm>
                <a:off x="2745826" y="2305788"/>
                <a:ext cx="2540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7" h="8" extrusionOk="0">
                    <a:moveTo>
                      <a:pt x="6" y="5"/>
                    </a:moveTo>
                    <a:cubicBezTo>
                      <a:pt x="5" y="7"/>
                      <a:pt x="3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1" name="Google Shape;2691;p46"/>
            <p:cNvGrpSpPr/>
            <p:nvPr/>
          </p:nvGrpSpPr>
          <p:grpSpPr>
            <a:xfrm>
              <a:off x="5992980" y="4168710"/>
              <a:ext cx="590435" cy="411146"/>
              <a:chOff x="6434488" y="648488"/>
              <a:chExt cx="998537" cy="695325"/>
            </a:xfrm>
          </p:grpSpPr>
          <p:sp>
            <p:nvSpPr>
              <p:cNvPr id="2692" name="Google Shape;2692;p46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3" name="Google Shape;2693;p46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46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5" name="Google Shape;2695;p46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6" name="Google Shape;2696;p46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7" name="Google Shape;2697;p46"/>
            <p:cNvGrpSpPr/>
            <p:nvPr/>
          </p:nvGrpSpPr>
          <p:grpSpPr>
            <a:xfrm rot="-8100000">
              <a:off x="7063187" y="4445375"/>
              <a:ext cx="415029" cy="289003"/>
              <a:chOff x="6434488" y="648488"/>
              <a:chExt cx="998537" cy="695325"/>
            </a:xfrm>
          </p:grpSpPr>
          <p:sp>
            <p:nvSpPr>
              <p:cNvPr id="2698" name="Google Shape;2698;p46"/>
              <p:cNvSpPr/>
              <p:nvPr/>
            </p:nvSpPr>
            <p:spPr>
              <a:xfrm>
                <a:off x="6434488" y="648488"/>
                <a:ext cx="969962" cy="69373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75" extrusionOk="0">
                    <a:moveTo>
                      <a:pt x="432" y="369"/>
                    </a:moveTo>
                    <a:cubicBezTo>
                      <a:pt x="448" y="366"/>
                      <a:pt x="461" y="372"/>
                      <a:pt x="461" y="372"/>
                    </a:cubicBezTo>
                    <a:cubicBezTo>
                      <a:pt x="493" y="256"/>
                      <a:pt x="493" y="256"/>
                      <a:pt x="493" y="256"/>
                    </a:cubicBezTo>
                    <a:cubicBezTo>
                      <a:pt x="525" y="141"/>
                      <a:pt x="525" y="141"/>
                      <a:pt x="525" y="141"/>
                    </a:cubicBezTo>
                    <a:cubicBezTo>
                      <a:pt x="525" y="141"/>
                      <a:pt x="512" y="139"/>
                      <a:pt x="500" y="129"/>
                    </a:cubicBezTo>
                    <a:cubicBezTo>
                      <a:pt x="488" y="118"/>
                      <a:pt x="479" y="109"/>
                      <a:pt x="463" y="105"/>
                    </a:cubicBezTo>
                    <a:cubicBezTo>
                      <a:pt x="447" y="102"/>
                      <a:pt x="129" y="12"/>
                      <a:pt x="108" y="6"/>
                    </a:cubicBezTo>
                    <a:cubicBezTo>
                      <a:pt x="87" y="0"/>
                      <a:pt x="80" y="7"/>
                      <a:pt x="74" y="15"/>
                    </a:cubicBezTo>
                    <a:cubicBezTo>
                      <a:pt x="67" y="22"/>
                      <a:pt x="41" y="51"/>
                      <a:pt x="21" y="124"/>
                    </a:cubicBezTo>
                    <a:cubicBezTo>
                      <a:pt x="0" y="197"/>
                      <a:pt x="8" y="235"/>
                      <a:pt x="9" y="245"/>
                    </a:cubicBezTo>
                    <a:cubicBezTo>
                      <a:pt x="11" y="255"/>
                      <a:pt x="13" y="265"/>
                      <a:pt x="34" y="270"/>
                    </a:cubicBezTo>
                    <a:cubicBezTo>
                      <a:pt x="55" y="276"/>
                      <a:pt x="373" y="364"/>
                      <a:pt x="389" y="370"/>
                    </a:cubicBezTo>
                    <a:cubicBezTo>
                      <a:pt x="404" y="375"/>
                      <a:pt x="416" y="372"/>
                      <a:pt x="432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9" name="Google Shape;2699;p46"/>
              <p:cNvSpPr/>
              <p:nvPr/>
            </p:nvSpPr>
            <p:spPr>
              <a:xfrm>
                <a:off x="7258400" y="900900"/>
                <a:ext cx="174625" cy="4429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239" extrusionOk="0">
                    <a:moveTo>
                      <a:pt x="15" y="235"/>
                    </a:moveTo>
                    <a:cubicBezTo>
                      <a:pt x="0" y="230"/>
                      <a:pt x="2" y="176"/>
                      <a:pt x="20" y="112"/>
                    </a:cubicBezTo>
                    <a:cubicBezTo>
                      <a:pt x="38" y="48"/>
                      <a:pt x="64" y="0"/>
                      <a:pt x="79" y="4"/>
                    </a:cubicBezTo>
                    <a:cubicBezTo>
                      <a:pt x="94" y="8"/>
                      <a:pt x="92" y="63"/>
                      <a:pt x="74" y="127"/>
                    </a:cubicBezTo>
                    <a:cubicBezTo>
                      <a:pt x="56" y="191"/>
                      <a:pt x="29" y="239"/>
                      <a:pt x="15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0" name="Google Shape;2700;p46"/>
              <p:cNvSpPr/>
              <p:nvPr/>
            </p:nvSpPr>
            <p:spPr>
              <a:xfrm>
                <a:off x="7264750" y="918363"/>
                <a:ext cx="155575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220" extrusionOk="0">
                    <a:moveTo>
                      <a:pt x="12" y="216"/>
                    </a:moveTo>
                    <a:cubicBezTo>
                      <a:pt x="0" y="213"/>
                      <a:pt x="4" y="162"/>
                      <a:pt x="20" y="104"/>
                    </a:cubicBezTo>
                    <a:cubicBezTo>
                      <a:pt x="37" y="45"/>
                      <a:pt x="60" y="0"/>
                      <a:pt x="72" y="4"/>
                    </a:cubicBezTo>
                    <a:cubicBezTo>
                      <a:pt x="84" y="7"/>
                      <a:pt x="81" y="57"/>
                      <a:pt x="64" y="116"/>
                    </a:cubicBezTo>
                    <a:cubicBezTo>
                      <a:pt x="48" y="175"/>
                      <a:pt x="24" y="220"/>
                      <a:pt x="12" y="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1" name="Google Shape;2701;p46"/>
              <p:cNvSpPr/>
              <p:nvPr/>
            </p:nvSpPr>
            <p:spPr>
              <a:xfrm>
                <a:off x="7347300" y="939000"/>
                <a:ext cx="539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29" h="76" extrusionOk="0">
                    <a:moveTo>
                      <a:pt x="28" y="16"/>
                    </a:moveTo>
                    <a:cubicBezTo>
                      <a:pt x="29" y="9"/>
                      <a:pt x="23" y="0"/>
                      <a:pt x="21" y="3"/>
                    </a:cubicBezTo>
                    <a:cubicBezTo>
                      <a:pt x="18" y="6"/>
                      <a:pt x="2" y="64"/>
                      <a:pt x="1" y="70"/>
                    </a:cubicBezTo>
                    <a:cubicBezTo>
                      <a:pt x="0" y="76"/>
                      <a:pt x="7" y="75"/>
                      <a:pt x="9" y="69"/>
                    </a:cubicBezTo>
                    <a:cubicBezTo>
                      <a:pt x="12" y="63"/>
                      <a:pt x="27" y="26"/>
                      <a:pt x="28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2" name="Google Shape;2702;p46"/>
              <p:cNvSpPr/>
              <p:nvPr/>
            </p:nvSpPr>
            <p:spPr>
              <a:xfrm>
                <a:off x="6593238" y="707225"/>
                <a:ext cx="658813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27" extrusionOk="0">
                    <a:moveTo>
                      <a:pt x="14" y="35"/>
                    </a:moveTo>
                    <a:cubicBezTo>
                      <a:pt x="5" y="32"/>
                      <a:pt x="0" y="2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5" y="5"/>
                      <a:pt x="14" y="0"/>
                      <a:pt x="23" y="2"/>
                    </a:cubicBezTo>
                    <a:cubicBezTo>
                      <a:pt x="342" y="91"/>
                      <a:pt x="342" y="91"/>
                      <a:pt x="342" y="91"/>
                    </a:cubicBezTo>
                    <a:cubicBezTo>
                      <a:pt x="351" y="94"/>
                      <a:pt x="356" y="103"/>
                      <a:pt x="353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1" y="121"/>
                      <a:pt x="341" y="127"/>
                      <a:pt x="332" y="124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03" name="Google Shape;2703;p46"/>
          <p:cNvGrpSpPr/>
          <p:nvPr/>
        </p:nvGrpSpPr>
        <p:grpSpPr>
          <a:xfrm>
            <a:off x="-737256" y="3035512"/>
            <a:ext cx="5309260" cy="3428573"/>
            <a:chOff x="-737256" y="3035512"/>
            <a:chExt cx="5309260" cy="3428573"/>
          </a:xfrm>
        </p:grpSpPr>
        <p:grpSp>
          <p:nvGrpSpPr>
            <p:cNvPr id="2704" name="Google Shape;2704;p46"/>
            <p:cNvGrpSpPr/>
            <p:nvPr/>
          </p:nvGrpSpPr>
          <p:grpSpPr>
            <a:xfrm>
              <a:off x="-737256" y="3035512"/>
              <a:ext cx="3396763" cy="2633382"/>
              <a:chOff x="-737256" y="3035512"/>
              <a:chExt cx="3396763" cy="2633382"/>
            </a:xfrm>
          </p:grpSpPr>
          <p:grpSp>
            <p:nvGrpSpPr>
              <p:cNvPr id="2705" name="Google Shape;2705;p46"/>
              <p:cNvGrpSpPr/>
              <p:nvPr/>
            </p:nvGrpSpPr>
            <p:grpSpPr>
              <a:xfrm>
                <a:off x="259099" y="3035512"/>
                <a:ext cx="2187675" cy="1907367"/>
                <a:chOff x="259099" y="3035512"/>
                <a:chExt cx="2187675" cy="1907367"/>
              </a:xfrm>
            </p:grpSpPr>
            <p:grpSp>
              <p:nvGrpSpPr>
                <p:cNvPr id="2706" name="Google Shape;2706;p46"/>
                <p:cNvGrpSpPr/>
                <p:nvPr/>
              </p:nvGrpSpPr>
              <p:grpSpPr>
                <a:xfrm>
                  <a:off x="1614159" y="3662117"/>
                  <a:ext cx="424585" cy="1280751"/>
                  <a:chOff x="8047400" y="2554475"/>
                  <a:chExt cx="539910" cy="1628625"/>
                </a:xfrm>
              </p:grpSpPr>
              <p:sp>
                <p:nvSpPr>
                  <p:cNvPr id="2707" name="Google Shape;2707;p46"/>
                  <p:cNvSpPr/>
                  <p:nvPr/>
                </p:nvSpPr>
                <p:spPr>
                  <a:xfrm>
                    <a:off x="8047400" y="2554475"/>
                    <a:ext cx="539910" cy="1274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" h="601" extrusionOk="0">
                        <a:moveTo>
                          <a:pt x="232" y="405"/>
                        </a:moveTo>
                        <a:cubicBezTo>
                          <a:pt x="232" y="404"/>
                          <a:pt x="231" y="404"/>
                          <a:pt x="231" y="404"/>
                        </a:cubicBezTo>
                        <a:cubicBezTo>
                          <a:pt x="239" y="392"/>
                          <a:pt x="245" y="377"/>
                          <a:pt x="247" y="363"/>
                        </a:cubicBezTo>
                        <a:cubicBezTo>
                          <a:pt x="255" y="323"/>
                          <a:pt x="243" y="283"/>
                          <a:pt x="226" y="248"/>
                        </a:cubicBezTo>
                        <a:cubicBezTo>
                          <a:pt x="234" y="231"/>
                          <a:pt x="239" y="214"/>
                          <a:pt x="241" y="195"/>
                        </a:cubicBezTo>
                        <a:cubicBezTo>
                          <a:pt x="244" y="174"/>
                          <a:pt x="244" y="151"/>
                          <a:pt x="237" y="131"/>
                        </a:cubicBezTo>
                        <a:cubicBezTo>
                          <a:pt x="231" y="115"/>
                          <a:pt x="217" y="100"/>
                          <a:pt x="199" y="99"/>
                        </a:cubicBezTo>
                        <a:cubicBezTo>
                          <a:pt x="197" y="79"/>
                          <a:pt x="192" y="59"/>
                          <a:pt x="182" y="41"/>
                        </a:cubicBezTo>
                        <a:cubicBezTo>
                          <a:pt x="172" y="22"/>
                          <a:pt x="156" y="2"/>
                          <a:pt x="132" y="1"/>
                        </a:cubicBezTo>
                        <a:cubicBezTo>
                          <a:pt x="109" y="0"/>
                          <a:pt x="90" y="20"/>
                          <a:pt x="79" y="38"/>
                        </a:cubicBezTo>
                        <a:cubicBezTo>
                          <a:pt x="63" y="62"/>
                          <a:pt x="53" y="92"/>
                          <a:pt x="56" y="121"/>
                        </a:cubicBezTo>
                        <a:cubicBezTo>
                          <a:pt x="56" y="121"/>
                          <a:pt x="56" y="122"/>
                          <a:pt x="56" y="122"/>
                        </a:cubicBezTo>
                        <a:cubicBezTo>
                          <a:pt x="46" y="131"/>
                          <a:pt x="37" y="142"/>
                          <a:pt x="31" y="155"/>
                        </a:cubicBezTo>
                        <a:cubicBezTo>
                          <a:pt x="23" y="171"/>
                          <a:pt x="19" y="190"/>
                          <a:pt x="19" y="209"/>
                        </a:cubicBezTo>
                        <a:cubicBezTo>
                          <a:pt x="19" y="218"/>
                          <a:pt x="20" y="228"/>
                          <a:pt x="23" y="238"/>
                        </a:cubicBezTo>
                        <a:cubicBezTo>
                          <a:pt x="26" y="247"/>
                          <a:pt x="30" y="255"/>
                          <a:pt x="36" y="263"/>
                        </a:cubicBezTo>
                        <a:cubicBezTo>
                          <a:pt x="30" y="271"/>
                          <a:pt x="25" y="280"/>
                          <a:pt x="21" y="289"/>
                        </a:cubicBezTo>
                        <a:cubicBezTo>
                          <a:pt x="7" y="322"/>
                          <a:pt x="0" y="361"/>
                          <a:pt x="9" y="397"/>
                        </a:cubicBezTo>
                        <a:cubicBezTo>
                          <a:pt x="14" y="414"/>
                          <a:pt x="23" y="431"/>
                          <a:pt x="38" y="441"/>
                        </a:cubicBezTo>
                        <a:cubicBezTo>
                          <a:pt x="36" y="445"/>
                          <a:pt x="34" y="450"/>
                          <a:pt x="32" y="455"/>
                        </a:cubicBezTo>
                        <a:cubicBezTo>
                          <a:pt x="19" y="492"/>
                          <a:pt x="33" y="536"/>
                          <a:pt x="60" y="567"/>
                        </a:cubicBezTo>
                        <a:cubicBezTo>
                          <a:pt x="91" y="601"/>
                          <a:pt x="158" y="592"/>
                          <a:pt x="188" y="577"/>
                        </a:cubicBezTo>
                        <a:cubicBezTo>
                          <a:pt x="226" y="558"/>
                          <a:pt x="253" y="518"/>
                          <a:pt x="253" y="476"/>
                        </a:cubicBezTo>
                        <a:cubicBezTo>
                          <a:pt x="253" y="452"/>
                          <a:pt x="248" y="424"/>
                          <a:pt x="232" y="40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8" name="Google Shape;2708;p46"/>
                  <p:cNvSpPr/>
                  <p:nvPr/>
                </p:nvSpPr>
                <p:spPr>
                  <a:xfrm>
                    <a:off x="8161629" y="2987287"/>
                    <a:ext cx="317699" cy="1195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1340" extrusionOk="0">
                        <a:moveTo>
                          <a:pt x="190" y="511"/>
                        </a:moveTo>
                        <a:lnTo>
                          <a:pt x="190" y="368"/>
                        </a:lnTo>
                        <a:lnTo>
                          <a:pt x="303" y="218"/>
                        </a:lnTo>
                        <a:lnTo>
                          <a:pt x="185" y="342"/>
                        </a:lnTo>
                        <a:lnTo>
                          <a:pt x="182" y="342"/>
                        </a:lnTo>
                        <a:lnTo>
                          <a:pt x="149" y="237"/>
                        </a:lnTo>
                        <a:lnTo>
                          <a:pt x="209" y="9"/>
                        </a:lnTo>
                        <a:lnTo>
                          <a:pt x="142" y="216"/>
                        </a:lnTo>
                        <a:lnTo>
                          <a:pt x="69" y="0"/>
                        </a:lnTo>
                        <a:lnTo>
                          <a:pt x="166" y="363"/>
                        </a:lnTo>
                        <a:lnTo>
                          <a:pt x="166" y="508"/>
                        </a:lnTo>
                        <a:lnTo>
                          <a:pt x="0" y="342"/>
                        </a:lnTo>
                        <a:lnTo>
                          <a:pt x="166" y="544"/>
                        </a:lnTo>
                        <a:lnTo>
                          <a:pt x="166" y="720"/>
                        </a:lnTo>
                        <a:lnTo>
                          <a:pt x="9" y="556"/>
                        </a:lnTo>
                        <a:lnTo>
                          <a:pt x="166" y="746"/>
                        </a:lnTo>
                        <a:lnTo>
                          <a:pt x="166" y="1340"/>
                        </a:lnTo>
                        <a:lnTo>
                          <a:pt x="190" y="1340"/>
                        </a:lnTo>
                        <a:lnTo>
                          <a:pt x="190" y="746"/>
                        </a:lnTo>
                        <a:lnTo>
                          <a:pt x="346" y="556"/>
                        </a:lnTo>
                        <a:lnTo>
                          <a:pt x="190" y="720"/>
                        </a:lnTo>
                        <a:lnTo>
                          <a:pt x="190" y="546"/>
                        </a:lnTo>
                        <a:lnTo>
                          <a:pt x="356" y="342"/>
                        </a:lnTo>
                        <a:lnTo>
                          <a:pt x="190" y="51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9" name="Google Shape;2709;p46"/>
                <p:cNvGrpSpPr/>
                <p:nvPr/>
              </p:nvGrpSpPr>
              <p:grpSpPr>
                <a:xfrm>
                  <a:off x="2099396" y="3895021"/>
                  <a:ext cx="347378" cy="1047857"/>
                  <a:chOff x="7543750" y="2554475"/>
                  <a:chExt cx="539910" cy="1628625"/>
                </a:xfrm>
              </p:grpSpPr>
              <p:sp>
                <p:nvSpPr>
                  <p:cNvPr id="2710" name="Google Shape;2710;p46"/>
                  <p:cNvSpPr/>
                  <p:nvPr/>
                </p:nvSpPr>
                <p:spPr>
                  <a:xfrm>
                    <a:off x="7543750" y="2554475"/>
                    <a:ext cx="539910" cy="1274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" h="601" extrusionOk="0">
                        <a:moveTo>
                          <a:pt x="232" y="405"/>
                        </a:moveTo>
                        <a:cubicBezTo>
                          <a:pt x="232" y="404"/>
                          <a:pt x="231" y="404"/>
                          <a:pt x="231" y="404"/>
                        </a:cubicBezTo>
                        <a:cubicBezTo>
                          <a:pt x="239" y="392"/>
                          <a:pt x="245" y="377"/>
                          <a:pt x="247" y="363"/>
                        </a:cubicBezTo>
                        <a:cubicBezTo>
                          <a:pt x="255" y="323"/>
                          <a:pt x="243" y="283"/>
                          <a:pt x="226" y="248"/>
                        </a:cubicBezTo>
                        <a:cubicBezTo>
                          <a:pt x="234" y="231"/>
                          <a:pt x="239" y="214"/>
                          <a:pt x="241" y="195"/>
                        </a:cubicBezTo>
                        <a:cubicBezTo>
                          <a:pt x="244" y="174"/>
                          <a:pt x="244" y="151"/>
                          <a:pt x="237" y="131"/>
                        </a:cubicBezTo>
                        <a:cubicBezTo>
                          <a:pt x="231" y="115"/>
                          <a:pt x="217" y="100"/>
                          <a:pt x="199" y="99"/>
                        </a:cubicBezTo>
                        <a:cubicBezTo>
                          <a:pt x="197" y="79"/>
                          <a:pt x="192" y="59"/>
                          <a:pt x="182" y="41"/>
                        </a:cubicBezTo>
                        <a:cubicBezTo>
                          <a:pt x="172" y="22"/>
                          <a:pt x="156" y="2"/>
                          <a:pt x="132" y="1"/>
                        </a:cubicBezTo>
                        <a:cubicBezTo>
                          <a:pt x="109" y="0"/>
                          <a:pt x="90" y="20"/>
                          <a:pt x="79" y="38"/>
                        </a:cubicBezTo>
                        <a:cubicBezTo>
                          <a:pt x="63" y="62"/>
                          <a:pt x="53" y="92"/>
                          <a:pt x="56" y="121"/>
                        </a:cubicBezTo>
                        <a:cubicBezTo>
                          <a:pt x="56" y="121"/>
                          <a:pt x="56" y="122"/>
                          <a:pt x="56" y="122"/>
                        </a:cubicBezTo>
                        <a:cubicBezTo>
                          <a:pt x="46" y="131"/>
                          <a:pt x="37" y="142"/>
                          <a:pt x="31" y="155"/>
                        </a:cubicBezTo>
                        <a:cubicBezTo>
                          <a:pt x="23" y="171"/>
                          <a:pt x="19" y="190"/>
                          <a:pt x="19" y="209"/>
                        </a:cubicBezTo>
                        <a:cubicBezTo>
                          <a:pt x="19" y="218"/>
                          <a:pt x="20" y="228"/>
                          <a:pt x="23" y="238"/>
                        </a:cubicBezTo>
                        <a:cubicBezTo>
                          <a:pt x="26" y="247"/>
                          <a:pt x="30" y="255"/>
                          <a:pt x="36" y="263"/>
                        </a:cubicBezTo>
                        <a:cubicBezTo>
                          <a:pt x="30" y="271"/>
                          <a:pt x="25" y="280"/>
                          <a:pt x="21" y="289"/>
                        </a:cubicBezTo>
                        <a:cubicBezTo>
                          <a:pt x="7" y="322"/>
                          <a:pt x="0" y="361"/>
                          <a:pt x="9" y="397"/>
                        </a:cubicBezTo>
                        <a:cubicBezTo>
                          <a:pt x="14" y="414"/>
                          <a:pt x="23" y="431"/>
                          <a:pt x="38" y="441"/>
                        </a:cubicBezTo>
                        <a:cubicBezTo>
                          <a:pt x="36" y="445"/>
                          <a:pt x="34" y="450"/>
                          <a:pt x="32" y="455"/>
                        </a:cubicBezTo>
                        <a:cubicBezTo>
                          <a:pt x="19" y="492"/>
                          <a:pt x="33" y="536"/>
                          <a:pt x="60" y="567"/>
                        </a:cubicBezTo>
                        <a:cubicBezTo>
                          <a:pt x="91" y="601"/>
                          <a:pt x="158" y="592"/>
                          <a:pt x="188" y="577"/>
                        </a:cubicBezTo>
                        <a:cubicBezTo>
                          <a:pt x="226" y="558"/>
                          <a:pt x="253" y="518"/>
                          <a:pt x="253" y="476"/>
                        </a:cubicBezTo>
                        <a:cubicBezTo>
                          <a:pt x="253" y="452"/>
                          <a:pt x="248" y="424"/>
                          <a:pt x="232" y="40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1" name="Google Shape;2711;p46"/>
                  <p:cNvSpPr/>
                  <p:nvPr/>
                </p:nvSpPr>
                <p:spPr>
                  <a:xfrm>
                    <a:off x="7657979" y="2987287"/>
                    <a:ext cx="317699" cy="1195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1340" extrusionOk="0">
                        <a:moveTo>
                          <a:pt x="190" y="511"/>
                        </a:moveTo>
                        <a:lnTo>
                          <a:pt x="190" y="368"/>
                        </a:lnTo>
                        <a:lnTo>
                          <a:pt x="303" y="218"/>
                        </a:lnTo>
                        <a:lnTo>
                          <a:pt x="185" y="342"/>
                        </a:lnTo>
                        <a:lnTo>
                          <a:pt x="182" y="342"/>
                        </a:lnTo>
                        <a:lnTo>
                          <a:pt x="149" y="237"/>
                        </a:lnTo>
                        <a:lnTo>
                          <a:pt x="209" y="9"/>
                        </a:lnTo>
                        <a:lnTo>
                          <a:pt x="142" y="216"/>
                        </a:lnTo>
                        <a:lnTo>
                          <a:pt x="69" y="0"/>
                        </a:lnTo>
                        <a:lnTo>
                          <a:pt x="166" y="363"/>
                        </a:lnTo>
                        <a:lnTo>
                          <a:pt x="166" y="508"/>
                        </a:lnTo>
                        <a:lnTo>
                          <a:pt x="0" y="342"/>
                        </a:lnTo>
                        <a:lnTo>
                          <a:pt x="166" y="544"/>
                        </a:lnTo>
                        <a:lnTo>
                          <a:pt x="166" y="720"/>
                        </a:lnTo>
                        <a:lnTo>
                          <a:pt x="9" y="556"/>
                        </a:lnTo>
                        <a:lnTo>
                          <a:pt x="166" y="746"/>
                        </a:lnTo>
                        <a:lnTo>
                          <a:pt x="166" y="1340"/>
                        </a:lnTo>
                        <a:lnTo>
                          <a:pt x="190" y="1340"/>
                        </a:lnTo>
                        <a:lnTo>
                          <a:pt x="190" y="746"/>
                        </a:lnTo>
                        <a:lnTo>
                          <a:pt x="346" y="556"/>
                        </a:lnTo>
                        <a:lnTo>
                          <a:pt x="190" y="720"/>
                        </a:lnTo>
                        <a:lnTo>
                          <a:pt x="190" y="546"/>
                        </a:lnTo>
                        <a:lnTo>
                          <a:pt x="356" y="342"/>
                        </a:lnTo>
                        <a:lnTo>
                          <a:pt x="190" y="51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2" name="Google Shape;2712;p46"/>
                <p:cNvGrpSpPr/>
                <p:nvPr/>
              </p:nvGrpSpPr>
              <p:grpSpPr>
                <a:xfrm>
                  <a:off x="259099" y="3035512"/>
                  <a:ext cx="1294396" cy="1521490"/>
                  <a:chOff x="4768164" y="2305261"/>
                  <a:chExt cx="1448842" cy="1703034"/>
                </a:xfrm>
              </p:grpSpPr>
              <p:sp>
                <p:nvSpPr>
                  <p:cNvPr id="2713" name="Google Shape;2713;p46"/>
                  <p:cNvSpPr/>
                  <p:nvPr/>
                </p:nvSpPr>
                <p:spPr>
                  <a:xfrm>
                    <a:off x="4768164" y="2305261"/>
                    <a:ext cx="1448842" cy="1238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" h="1028" extrusionOk="0">
                        <a:moveTo>
                          <a:pt x="325" y="946"/>
                        </a:moveTo>
                        <a:cubicBezTo>
                          <a:pt x="325" y="946"/>
                          <a:pt x="257" y="982"/>
                          <a:pt x="174" y="924"/>
                        </a:cubicBezTo>
                        <a:cubicBezTo>
                          <a:pt x="80" y="859"/>
                          <a:pt x="104" y="776"/>
                          <a:pt x="104" y="776"/>
                        </a:cubicBezTo>
                        <a:cubicBezTo>
                          <a:pt x="104" y="776"/>
                          <a:pt x="0" y="692"/>
                          <a:pt x="61" y="502"/>
                        </a:cubicBezTo>
                        <a:cubicBezTo>
                          <a:pt x="128" y="292"/>
                          <a:pt x="307" y="301"/>
                          <a:pt x="307" y="301"/>
                        </a:cubicBezTo>
                        <a:cubicBezTo>
                          <a:pt x="307" y="301"/>
                          <a:pt x="300" y="140"/>
                          <a:pt x="467" y="76"/>
                        </a:cubicBezTo>
                        <a:cubicBezTo>
                          <a:pt x="666" y="0"/>
                          <a:pt x="775" y="151"/>
                          <a:pt x="775" y="151"/>
                        </a:cubicBezTo>
                        <a:cubicBezTo>
                          <a:pt x="775" y="151"/>
                          <a:pt x="875" y="107"/>
                          <a:pt x="976" y="181"/>
                        </a:cubicBezTo>
                        <a:cubicBezTo>
                          <a:pt x="1077" y="256"/>
                          <a:pt x="1076" y="363"/>
                          <a:pt x="1076" y="363"/>
                        </a:cubicBezTo>
                        <a:cubicBezTo>
                          <a:pt x="1076" y="363"/>
                          <a:pt x="1192" y="404"/>
                          <a:pt x="1197" y="567"/>
                        </a:cubicBezTo>
                        <a:cubicBezTo>
                          <a:pt x="1203" y="731"/>
                          <a:pt x="1101" y="785"/>
                          <a:pt x="1101" y="785"/>
                        </a:cubicBezTo>
                        <a:cubicBezTo>
                          <a:pt x="1101" y="785"/>
                          <a:pt x="1101" y="854"/>
                          <a:pt x="1005" y="915"/>
                        </a:cubicBezTo>
                        <a:cubicBezTo>
                          <a:pt x="909" y="977"/>
                          <a:pt x="835" y="935"/>
                          <a:pt x="835" y="935"/>
                        </a:cubicBezTo>
                        <a:cubicBezTo>
                          <a:pt x="835" y="935"/>
                          <a:pt x="809" y="984"/>
                          <a:pt x="720" y="1002"/>
                        </a:cubicBezTo>
                        <a:cubicBezTo>
                          <a:pt x="651" y="1017"/>
                          <a:pt x="581" y="979"/>
                          <a:pt x="581" y="979"/>
                        </a:cubicBezTo>
                        <a:cubicBezTo>
                          <a:pt x="581" y="979"/>
                          <a:pt x="547" y="1028"/>
                          <a:pt x="432" y="1019"/>
                        </a:cubicBezTo>
                        <a:cubicBezTo>
                          <a:pt x="346" y="1012"/>
                          <a:pt x="325" y="946"/>
                          <a:pt x="325" y="9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46"/>
                  <p:cNvSpPr/>
                  <p:nvPr/>
                </p:nvSpPr>
                <p:spPr>
                  <a:xfrm>
                    <a:off x="4917922" y="2433752"/>
                    <a:ext cx="1158188" cy="992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" h="823" extrusionOk="0">
                        <a:moveTo>
                          <a:pt x="260" y="758"/>
                        </a:moveTo>
                        <a:cubicBezTo>
                          <a:pt x="260" y="758"/>
                          <a:pt x="205" y="787"/>
                          <a:pt x="139" y="740"/>
                        </a:cubicBezTo>
                        <a:cubicBezTo>
                          <a:pt x="64" y="687"/>
                          <a:pt x="83" y="621"/>
                          <a:pt x="83" y="621"/>
                        </a:cubicBezTo>
                        <a:cubicBezTo>
                          <a:pt x="83" y="621"/>
                          <a:pt x="0" y="554"/>
                          <a:pt x="48" y="402"/>
                        </a:cubicBezTo>
                        <a:cubicBezTo>
                          <a:pt x="102" y="234"/>
                          <a:pt x="246" y="241"/>
                          <a:pt x="246" y="241"/>
                        </a:cubicBezTo>
                        <a:cubicBezTo>
                          <a:pt x="246" y="241"/>
                          <a:pt x="240" y="112"/>
                          <a:pt x="373" y="61"/>
                        </a:cubicBezTo>
                        <a:cubicBezTo>
                          <a:pt x="533" y="0"/>
                          <a:pt x="620" y="121"/>
                          <a:pt x="620" y="121"/>
                        </a:cubicBezTo>
                        <a:cubicBezTo>
                          <a:pt x="620" y="121"/>
                          <a:pt x="700" y="86"/>
                          <a:pt x="781" y="146"/>
                        </a:cubicBezTo>
                        <a:cubicBezTo>
                          <a:pt x="862" y="205"/>
                          <a:pt x="861" y="291"/>
                          <a:pt x="861" y="291"/>
                        </a:cubicBezTo>
                        <a:cubicBezTo>
                          <a:pt x="861" y="291"/>
                          <a:pt x="953" y="324"/>
                          <a:pt x="958" y="454"/>
                        </a:cubicBezTo>
                        <a:cubicBezTo>
                          <a:pt x="962" y="585"/>
                          <a:pt x="881" y="629"/>
                          <a:pt x="881" y="629"/>
                        </a:cubicBezTo>
                        <a:cubicBezTo>
                          <a:pt x="881" y="629"/>
                          <a:pt x="881" y="684"/>
                          <a:pt x="804" y="733"/>
                        </a:cubicBezTo>
                        <a:cubicBezTo>
                          <a:pt x="727" y="782"/>
                          <a:pt x="668" y="749"/>
                          <a:pt x="668" y="749"/>
                        </a:cubicBezTo>
                        <a:cubicBezTo>
                          <a:pt x="668" y="749"/>
                          <a:pt x="647" y="788"/>
                          <a:pt x="576" y="803"/>
                        </a:cubicBezTo>
                        <a:cubicBezTo>
                          <a:pt x="521" y="814"/>
                          <a:pt x="465" y="784"/>
                          <a:pt x="465" y="784"/>
                        </a:cubicBezTo>
                        <a:cubicBezTo>
                          <a:pt x="465" y="784"/>
                          <a:pt x="437" y="823"/>
                          <a:pt x="346" y="816"/>
                        </a:cubicBezTo>
                        <a:cubicBezTo>
                          <a:pt x="276" y="810"/>
                          <a:pt x="260" y="758"/>
                          <a:pt x="260" y="75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p46"/>
                  <p:cNvSpPr/>
                  <p:nvPr/>
                </p:nvSpPr>
                <p:spPr>
                  <a:xfrm>
                    <a:off x="5306200" y="2697717"/>
                    <a:ext cx="368314" cy="17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145" extrusionOk="0">
                        <a:moveTo>
                          <a:pt x="43" y="124"/>
                        </a:moveTo>
                        <a:cubicBezTo>
                          <a:pt x="60" y="131"/>
                          <a:pt x="75" y="126"/>
                          <a:pt x="87" y="115"/>
                        </a:cubicBezTo>
                        <a:cubicBezTo>
                          <a:pt x="89" y="118"/>
                          <a:pt x="91" y="121"/>
                          <a:pt x="94" y="124"/>
                        </a:cubicBezTo>
                        <a:cubicBezTo>
                          <a:pt x="109" y="141"/>
                          <a:pt x="134" y="145"/>
                          <a:pt x="155" y="138"/>
                        </a:cubicBezTo>
                        <a:cubicBezTo>
                          <a:pt x="168" y="134"/>
                          <a:pt x="179" y="126"/>
                          <a:pt x="188" y="116"/>
                        </a:cubicBezTo>
                        <a:cubicBezTo>
                          <a:pt x="199" y="127"/>
                          <a:pt x="215" y="132"/>
                          <a:pt x="232" y="131"/>
                        </a:cubicBezTo>
                        <a:cubicBezTo>
                          <a:pt x="255" y="129"/>
                          <a:pt x="276" y="115"/>
                          <a:pt x="290" y="96"/>
                        </a:cubicBezTo>
                        <a:cubicBezTo>
                          <a:pt x="306" y="76"/>
                          <a:pt x="314" y="50"/>
                          <a:pt x="308" y="25"/>
                        </a:cubicBezTo>
                        <a:cubicBezTo>
                          <a:pt x="306" y="18"/>
                          <a:pt x="295" y="21"/>
                          <a:pt x="297" y="28"/>
                        </a:cubicBezTo>
                        <a:cubicBezTo>
                          <a:pt x="306" y="66"/>
                          <a:pt x="276" y="111"/>
                          <a:pt x="238" y="119"/>
                        </a:cubicBezTo>
                        <a:cubicBezTo>
                          <a:pt x="223" y="122"/>
                          <a:pt x="206" y="118"/>
                          <a:pt x="195" y="107"/>
                        </a:cubicBezTo>
                        <a:cubicBezTo>
                          <a:pt x="199" y="101"/>
                          <a:pt x="203" y="94"/>
                          <a:pt x="206" y="88"/>
                        </a:cubicBezTo>
                        <a:cubicBezTo>
                          <a:pt x="217" y="63"/>
                          <a:pt x="220" y="33"/>
                          <a:pt x="205" y="10"/>
                        </a:cubicBezTo>
                        <a:cubicBezTo>
                          <a:pt x="202" y="6"/>
                          <a:pt x="198" y="6"/>
                          <a:pt x="196" y="8"/>
                        </a:cubicBezTo>
                        <a:cubicBezTo>
                          <a:pt x="170" y="32"/>
                          <a:pt x="162" y="77"/>
                          <a:pt x="181" y="107"/>
                        </a:cubicBezTo>
                        <a:cubicBezTo>
                          <a:pt x="175" y="114"/>
                          <a:pt x="167" y="120"/>
                          <a:pt x="159" y="124"/>
                        </a:cubicBezTo>
                        <a:cubicBezTo>
                          <a:pt x="142" y="133"/>
                          <a:pt x="120" y="133"/>
                          <a:pt x="105" y="120"/>
                        </a:cubicBezTo>
                        <a:cubicBezTo>
                          <a:pt x="101" y="116"/>
                          <a:pt x="98" y="111"/>
                          <a:pt x="96" y="106"/>
                        </a:cubicBezTo>
                        <a:cubicBezTo>
                          <a:pt x="106" y="94"/>
                          <a:pt x="114" y="78"/>
                          <a:pt x="118" y="66"/>
                        </a:cubicBezTo>
                        <a:cubicBezTo>
                          <a:pt x="123" y="47"/>
                          <a:pt x="124" y="25"/>
                          <a:pt x="111" y="8"/>
                        </a:cubicBezTo>
                        <a:cubicBezTo>
                          <a:pt x="109" y="6"/>
                          <a:pt x="105" y="7"/>
                          <a:pt x="103" y="8"/>
                        </a:cubicBezTo>
                        <a:cubicBezTo>
                          <a:pt x="79" y="31"/>
                          <a:pt x="70" y="72"/>
                          <a:pt x="82" y="104"/>
                        </a:cubicBezTo>
                        <a:cubicBezTo>
                          <a:pt x="74" y="112"/>
                          <a:pt x="63" y="118"/>
                          <a:pt x="52" y="115"/>
                        </a:cubicBezTo>
                        <a:cubicBezTo>
                          <a:pt x="34" y="110"/>
                          <a:pt x="26" y="91"/>
                          <a:pt x="25" y="74"/>
                        </a:cubicBezTo>
                        <a:cubicBezTo>
                          <a:pt x="23" y="53"/>
                          <a:pt x="28" y="30"/>
                          <a:pt x="40" y="12"/>
                        </a:cubicBezTo>
                        <a:cubicBezTo>
                          <a:pt x="45" y="6"/>
                          <a:pt x="35" y="0"/>
                          <a:pt x="30" y="6"/>
                        </a:cubicBezTo>
                        <a:cubicBezTo>
                          <a:pt x="8" y="38"/>
                          <a:pt x="0" y="104"/>
                          <a:pt x="43" y="124"/>
                        </a:cubicBezTo>
                        <a:close/>
                        <a:moveTo>
                          <a:pt x="182" y="64"/>
                        </a:moveTo>
                        <a:cubicBezTo>
                          <a:pt x="183" y="49"/>
                          <a:pt x="189" y="34"/>
                          <a:pt x="198" y="22"/>
                        </a:cubicBezTo>
                        <a:cubicBezTo>
                          <a:pt x="206" y="38"/>
                          <a:pt x="204" y="58"/>
                          <a:pt x="199" y="75"/>
                        </a:cubicBezTo>
                        <a:cubicBezTo>
                          <a:pt x="196" y="82"/>
                          <a:pt x="193" y="90"/>
                          <a:pt x="188" y="97"/>
                        </a:cubicBezTo>
                        <a:cubicBezTo>
                          <a:pt x="183" y="87"/>
                          <a:pt x="182" y="75"/>
                          <a:pt x="182" y="64"/>
                        </a:cubicBezTo>
                        <a:close/>
                        <a:moveTo>
                          <a:pt x="106" y="22"/>
                        </a:moveTo>
                        <a:cubicBezTo>
                          <a:pt x="112" y="32"/>
                          <a:pt x="111" y="46"/>
                          <a:pt x="108" y="57"/>
                        </a:cubicBezTo>
                        <a:cubicBezTo>
                          <a:pt x="105" y="70"/>
                          <a:pt x="99" y="83"/>
                          <a:pt x="91" y="94"/>
                        </a:cubicBezTo>
                        <a:cubicBezTo>
                          <a:pt x="89" y="87"/>
                          <a:pt x="89" y="79"/>
                          <a:pt x="89" y="72"/>
                        </a:cubicBezTo>
                        <a:cubicBezTo>
                          <a:pt x="89" y="54"/>
                          <a:pt x="95" y="35"/>
                          <a:pt x="106" y="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6" name="Google Shape;2716;p46"/>
                  <p:cNvSpPr/>
                  <p:nvPr/>
                </p:nvSpPr>
                <p:spPr>
                  <a:xfrm>
                    <a:off x="5073841" y="2899731"/>
                    <a:ext cx="881482" cy="215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" h="183" extrusionOk="0">
                        <a:moveTo>
                          <a:pt x="749" y="52"/>
                        </a:moveTo>
                        <a:cubicBezTo>
                          <a:pt x="748" y="45"/>
                          <a:pt x="737" y="45"/>
                          <a:pt x="737" y="52"/>
                        </a:cubicBezTo>
                        <a:cubicBezTo>
                          <a:pt x="740" y="74"/>
                          <a:pt x="739" y="99"/>
                          <a:pt x="727" y="118"/>
                        </a:cubicBezTo>
                        <a:cubicBezTo>
                          <a:pt x="718" y="130"/>
                          <a:pt x="705" y="137"/>
                          <a:pt x="691" y="138"/>
                        </a:cubicBezTo>
                        <a:cubicBezTo>
                          <a:pt x="671" y="138"/>
                          <a:pt x="652" y="129"/>
                          <a:pt x="638" y="115"/>
                        </a:cubicBezTo>
                        <a:cubicBezTo>
                          <a:pt x="641" y="109"/>
                          <a:pt x="643" y="104"/>
                          <a:pt x="644" y="98"/>
                        </a:cubicBezTo>
                        <a:cubicBezTo>
                          <a:pt x="651" y="70"/>
                          <a:pt x="650" y="36"/>
                          <a:pt x="631" y="14"/>
                        </a:cubicBezTo>
                        <a:cubicBezTo>
                          <a:pt x="628" y="11"/>
                          <a:pt x="624" y="12"/>
                          <a:pt x="622" y="15"/>
                        </a:cubicBezTo>
                        <a:cubicBezTo>
                          <a:pt x="610" y="35"/>
                          <a:pt x="603" y="57"/>
                          <a:pt x="607" y="81"/>
                        </a:cubicBezTo>
                        <a:cubicBezTo>
                          <a:pt x="610" y="94"/>
                          <a:pt x="616" y="107"/>
                          <a:pt x="625" y="117"/>
                        </a:cubicBezTo>
                        <a:cubicBezTo>
                          <a:pt x="619" y="128"/>
                          <a:pt x="611" y="137"/>
                          <a:pt x="600" y="142"/>
                        </a:cubicBezTo>
                        <a:cubicBezTo>
                          <a:pt x="583" y="152"/>
                          <a:pt x="561" y="147"/>
                          <a:pt x="547" y="134"/>
                        </a:cubicBezTo>
                        <a:cubicBezTo>
                          <a:pt x="539" y="126"/>
                          <a:pt x="534" y="116"/>
                          <a:pt x="530" y="106"/>
                        </a:cubicBezTo>
                        <a:cubicBezTo>
                          <a:pt x="531" y="105"/>
                          <a:pt x="531" y="103"/>
                          <a:pt x="532" y="102"/>
                        </a:cubicBezTo>
                        <a:cubicBezTo>
                          <a:pt x="543" y="72"/>
                          <a:pt x="545" y="36"/>
                          <a:pt x="533" y="6"/>
                        </a:cubicBezTo>
                        <a:cubicBezTo>
                          <a:pt x="531" y="2"/>
                          <a:pt x="525" y="0"/>
                          <a:pt x="523" y="5"/>
                        </a:cubicBezTo>
                        <a:cubicBezTo>
                          <a:pt x="511" y="24"/>
                          <a:pt x="509" y="49"/>
                          <a:pt x="511" y="71"/>
                        </a:cubicBezTo>
                        <a:cubicBezTo>
                          <a:pt x="512" y="82"/>
                          <a:pt x="514" y="94"/>
                          <a:pt x="518" y="106"/>
                        </a:cubicBezTo>
                        <a:cubicBezTo>
                          <a:pt x="510" y="124"/>
                          <a:pt x="499" y="140"/>
                          <a:pt x="484" y="152"/>
                        </a:cubicBezTo>
                        <a:cubicBezTo>
                          <a:pt x="465" y="166"/>
                          <a:pt x="438" y="173"/>
                          <a:pt x="416" y="163"/>
                        </a:cubicBezTo>
                        <a:cubicBezTo>
                          <a:pt x="397" y="154"/>
                          <a:pt x="386" y="136"/>
                          <a:pt x="381" y="116"/>
                        </a:cubicBezTo>
                        <a:cubicBezTo>
                          <a:pt x="396" y="91"/>
                          <a:pt x="401" y="60"/>
                          <a:pt x="389" y="32"/>
                        </a:cubicBezTo>
                        <a:cubicBezTo>
                          <a:pt x="387" y="28"/>
                          <a:pt x="381" y="29"/>
                          <a:pt x="379" y="32"/>
                        </a:cubicBezTo>
                        <a:cubicBezTo>
                          <a:pt x="366" y="54"/>
                          <a:pt x="363" y="81"/>
                          <a:pt x="367" y="106"/>
                        </a:cubicBezTo>
                        <a:cubicBezTo>
                          <a:pt x="367" y="109"/>
                          <a:pt x="368" y="112"/>
                          <a:pt x="368" y="115"/>
                        </a:cubicBezTo>
                        <a:cubicBezTo>
                          <a:pt x="356" y="135"/>
                          <a:pt x="337" y="150"/>
                          <a:pt x="317" y="158"/>
                        </a:cubicBezTo>
                        <a:cubicBezTo>
                          <a:pt x="298" y="165"/>
                          <a:pt x="277" y="166"/>
                          <a:pt x="262" y="151"/>
                        </a:cubicBezTo>
                        <a:cubicBezTo>
                          <a:pt x="255" y="144"/>
                          <a:pt x="251" y="136"/>
                          <a:pt x="248" y="126"/>
                        </a:cubicBezTo>
                        <a:cubicBezTo>
                          <a:pt x="249" y="124"/>
                          <a:pt x="251" y="122"/>
                          <a:pt x="252" y="120"/>
                        </a:cubicBezTo>
                        <a:cubicBezTo>
                          <a:pt x="267" y="95"/>
                          <a:pt x="279" y="59"/>
                          <a:pt x="262" y="32"/>
                        </a:cubicBezTo>
                        <a:cubicBezTo>
                          <a:pt x="260" y="28"/>
                          <a:pt x="255" y="29"/>
                          <a:pt x="252" y="32"/>
                        </a:cubicBezTo>
                        <a:cubicBezTo>
                          <a:pt x="239" y="50"/>
                          <a:pt x="233" y="73"/>
                          <a:pt x="232" y="95"/>
                        </a:cubicBezTo>
                        <a:cubicBezTo>
                          <a:pt x="232" y="105"/>
                          <a:pt x="233" y="115"/>
                          <a:pt x="236" y="124"/>
                        </a:cubicBezTo>
                        <a:cubicBezTo>
                          <a:pt x="225" y="140"/>
                          <a:pt x="211" y="153"/>
                          <a:pt x="193" y="161"/>
                        </a:cubicBezTo>
                        <a:cubicBezTo>
                          <a:pt x="174" y="170"/>
                          <a:pt x="152" y="166"/>
                          <a:pt x="138" y="151"/>
                        </a:cubicBezTo>
                        <a:cubicBezTo>
                          <a:pt x="132" y="145"/>
                          <a:pt x="128" y="138"/>
                          <a:pt x="125" y="131"/>
                        </a:cubicBezTo>
                        <a:cubicBezTo>
                          <a:pt x="132" y="122"/>
                          <a:pt x="138" y="112"/>
                          <a:pt x="144" y="102"/>
                        </a:cubicBezTo>
                        <a:cubicBezTo>
                          <a:pt x="155" y="80"/>
                          <a:pt x="163" y="49"/>
                          <a:pt x="145" y="27"/>
                        </a:cubicBezTo>
                        <a:cubicBezTo>
                          <a:pt x="143" y="25"/>
                          <a:pt x="140" y="25"/>
                          <a:pt x="138" y="27"/>
                        </a:cubicBezTo>
                        <a:cubicBezTo>
                          <a:pt x="104" y="45"/>
                          <a:pt x="99" y="93"/>
                          <a:pt x="112" y="129"/>
                        </a:cubicBezTo>
                        <a:cubicBezTo>
                          <a:pt x="105" y="135"/>
                          <a:pt x="99" y="141"/>
                          <a:pt x="91" y="147"/>
                        </a:cubicBezTo>
                        <a:cubicBezTo>
                          <a:pt x="75" y="158"/>
                          <a:pt x="54" y="165"/>
                          <a:pt x="36" y="153"/>
                        </a:cubicBezTo>
                        <a:cubicBezTo>
                          <a:pt x="18" y="143"/>
                          <a:pt x="12" y="120"/>
                          <a:pt x="12" y="101"/>
                        </a:cubicBezTo>
                        <a:cubicBezTo>
                          <a:pt x="11" y="77"/>
                          <a:pt x="16" y="51"/>
                          <a:pt x="30" y="31"/>
                        </a:cubicBezTo>
                        <a:cubicBezTo>
                          <a:pt x="34" y="25"/>
                          <a:pt x="24" y="19"/>
                          <a:pt x="20" y="25"/>
                        </a:cubicBezTo>
                        <a:cubicBezTo>
                          <a:pt x="6" y="45"/>
                          <a:pt x="0" y="71"/>
                          <a:pt x="0" y="95"/>
                        </a:cubicBezTo>
                        <a:cubicBezTo>
                          <a:pt x="0" y="118"/>
                          <a:pt x="6" y="144"/>
                          <a:pt x="25" y="160"/>
                        </a:cubicBezTo>
                        <a:cubicBezTo>
                          <a:pt x="44" y="175"/>
                          <a:pt x="69" y="173"/>
                          <a:pt x="90" y="161"/>
                        </a:cubicBezTo>
                        <a:cubicBezTo>
                          <a:pt x="100" y="155"/>
                          <a:pt x="108" y="148"/>
                          <a:pt x="116" y="140"/>
                        </a:cubicBezTo>
                        <a:cubicBezTo>
                          <a:pt x="119" y="145"/>
                          <a:pt x="121" y="149"/>
                          <a:pt x="124" y="153"/>
                        </a:cubicBezTo>
                        <a:cubicBezTo>
                          <a:pt x="139" y="172"/>
                          <a:pt x="163" y="182"/>
                          <a:pt x="187" y="175"/>
                        </a:cubicBezTo>
                        <a:cubicBezTo>
                          <a:pt x="208" y="170"/>
                          <a:pt x="226" y="155"/>
                          <a:pt x="240" y="137"/>
                        </a:cubicBezTo>
                        <a:cubicBezTo>
                          <a:pt x="243" y="144"/>
                          <a:pt x="247" y="151"/>
                          <a:pt x="251" y="156"/>
                        </a:cubicBezTo>
                        <a:cubicBezTo>
                          <a:pt x="267" y="174"/>
                          <a:pt x="290" y="177"/>
                          <a:pt x="312" y="172"/>
                        </a:cubicBezTo>
                        <a:cubicBezTo>
                          <a:pt x="336" y="165"/>
                          <a:pt x="357" y="149"/>
                          <a:pt x="373" y="129"/>
                        </a:cubicBezTo>
                        <a:cubicBezTo>
                          <a:pt x="379" y="145"/>
                          <a:pt x="389" y="159"/>
                          <a:pt x="403" y="169"/>
                        </a:cubicBezTo>
                        <a:cubicBezTo>
                          <a:pt x="426" y="183"/>
                          <a:pt x="456" y="181"/>
                          <a:pt x="479" y="168"/>
                        </a:cubicBezTo>
                        <a:cubicBezTo>
                          <a:pt x="499" y="158"/>
                          <a:pt x="514" y="140"/>
                          <a:pt x="524" y="120"/>
                        </a:cubicBezTo>
                        <a:cubicBezTo>
                          <a:pt x="527" y="126"/>
                          <a:pt x="531" y="133"/>
                          <a:pt x="536" y="138"/>
                        </a:cubicBezTo>
                        <a:cubicBezTo>
                          <a:pt x="552" y="156"/>
                          <a:pt x="576" y="163"/>
                          <a:pt x="598" y="156"/>
                        </a:cubicBezTo>
                        <a:cubicBezTo>
                          <a:pt x="613" y="151"/>
                          <a:pt x="625" y="139"/>
                          <a:pt x="633" y="126"/>
                        </a:cubicBezTo>
                        <a:cubicBezTo>
                          <a:pt x="634" y="127"/>
                          <a:pt x="635" y="128"/>
                          <a:pt x="636" y="129"/>
                        </a:cubicBezTo>
                        <a:cubicBezTo>
                          <a:pt x="662" y="151"/>
                          <a:pt x="706" y="160"/>
                          <a:pt x="731" y="131"/>
                        </a:cubicBezTo>
                        <a:cubicBezTo>
                          <a:pt x="750" y="109"/>
                          <a:pt x="751" y="79"/>
                          <a:pt x="749" y="52"/>
                        </a:cubicBezTo>
                        <a:close/>
                        <a:moveTo>
                          <a:pt x="117" y="93"/>
                        </a:moveTo>
                        <a:cubicBezTo>
                          <a:pt x="117" y="73"/>
                          <a:pt x="123" y="51"/>
                          <a:pt x="140" y="39"/>
                        </a:cubicBezTo>
                        <a:cubicBezTo>
                          <a:pt x="149" y="55"/>
                          <a:pt x="143" y="76"/>
                          <a:pt x="136" y="91"/>
                        </a:cubicBezTo>
                        <a:cubicBezTo>
                          <a:pt x="132" y="101"/>
                          <a:pt x="127" y="110"/>
                          <a:pt x="120" y="118"/>
                        </a:cubicBezTo>
                        <a:cubicBezTo>
                          <a:pt x="118" y="110"/>
                          <a:pt x="117" y="102"/>
                          <a:pt x="117" y="93"/>
                        </a:cubicBezTo>
                        <a:close/>
                        <a:moveTo>
                          <a:pt x="244" y="101"/>
                        </a:moveTo>
                        <a:cubicBezTo>
                          <a:pt x="243" y="82"/>
                          <a:pt x="247" y="63"/>
                          <a:pt x="256" y="47"/>
                        </a:cubicBezTo>
                        <a:cubicBezTo>
                          <a:pt x="263" y="66"/>
                          <a:pt x="256" y="88"/>
                          <a:pt x="247" y="105"/>
                        </a:cubicBezTo>
                        <a:cubicBezTo>
                          <a:pt x="246" y="107"/>
                          <a:pt x="245" y="108"/>
                          <a:pt x="245" y="110"/>
                        </a:cubicBezTo>
                        <a:cubicBezTo>
                          <a:pt x="244" y="107"/>
                          <a:pt x="244" y="104"/>
                          <a:pt x="244" y="101"/>
                        </a:cubicBezTo>
                        <a:close/>
                        <a:moveTo>
                          <a:pt x="383" y="50"/>
                        </a:moveTo>
                        <a:cubicBezTo>
                          <a:pt x="386" y="66"/>
                          <a:pt x="384" y="83"/>
                          <a:pt x="377" y="99"/>
                        </a:cubicBezTo>
                        <a:cubicBezTo>
                          <a:pt x="375" y="82"/>
                          <a:pt x="377" y="65"/>
                          <a:pt x="383" y="50"/>
                        </a:cubicBezTo>
                        <a:close/>
                        <a:moveTo>
                          <a:pt x="523" y="77"/>
                        </a:moveTo>
                        <a:cubicBezTo>
                          <a:pt x="521" y="60"/>
                          <a:pt x="521" y="40"/>
                          <a:pt x="527" y="23"/>
                        </a:cubicBezTo>
                        <a:cubicBezTo>
                          <a:pt x="531" y="44"/>
                          <a:pt x="530" y="66"/>
                          <a:pt x="525" y="86"/>
                        </a:cubicBezTo>
                        <a:cubicBezTo>
                          <a:pt x="525" y="86"/>
                          <a:pt x="525" y="86"/>
                          <a:pt x="525" y="86"/>
                        </a:cubicBezTo>
                        <a:cubicBezTo>
                          <a:pt x="524" y="83"/>
                          <a:pt x="523" y="80"/>
                          <a:pt x="523" y="77"/>
                        </a:cubicBezTo>
                        <a:close/>
                        <a:moveTo>
                          <a:pt x="620" y="85"/>
                        </a:moveTo>
                        <a:cubicBezTo>
                          <a:pt x="614" y="65"/>
                          <a:pt x="618" y="46"/>
                          <a:pt x="627" y="28"/>
                        </a:cubicBezTo>
                        <a:cubicBezTo>
                          <a:pt x="638" y="45"/>
                          <a:pt x="638" y="67"/>
                          <a:pt x="635" y="86"/>
                        </a:cubicBezTo>
                        <a:cubicBezTo>
                          <a:pt x="634" y="92"/>
                          <a:pt x="632" y="99"/>
                          <a:pt x="630" y="105"/>
                        </a:cubicBezTo>
                        <a:cubicBezTo>
                          <a:pt x="625" y="99"/>
                          <a:pt x="622" y="92"/>
                          <a:pt x="620" y="8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46"/>
                  <p:cNvSpPr/>
                  <p:nvPr/>
                </p:nvSpPr>
                <p:spPr>
                  <a:xfrm>
                    <a:off x="5150964" y="3181519"/>
                    <a:ext cx="702021" cy="176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" h="150" extrusionOk="0">
                        <a:moveTo>
                          <a:pt x="586" y="8"/>
                        </a:moveTo>
                        <a:cubicBezTo>
                          <a:pt x="580" y="43"/>
                          <a:pt x="562" y="86"/>
                          <a:pt x="522" y="88"/>
                        </a:cubicBezTo>
                        <a:cubicBezTo>
                          <a:pt x="504" y="89"/>
                          <a:pt x="485" y="81"/>
                          <a:pt x="473" y="68"/>
                        </a:cubicBezTo>
                        <a:cubicBezTo>
                          <a:pt x="480" y="49"/>
                          <a:pt x="487" y="23"/>
                          <a:pt x="477" y="3"/>
                        </a:cubicBezTo>
                        <a:cubicBezTo>
                          <a:pt x="475" y="0"/>
                          <a:pt x="470" y="0"/>
                          <a:pt x="468" y="2"/>
                        </a:cubicBezTo>
                        <a:cubicBezTo>
                          <a:pt x="456" y="13"/>
                          <a:pt x="448" y="29"/>
                          <a:pt x="450" y="45"/>
                        </a:cubicBezTo>
                        <a:cubicBezTo>
                          <a:pt x="451" y="54"/>
                          <a:pt x="455" y="63"/>
                          <a:pt x="460" y="70"/>
                        </a:cubicBezTo>
                        <a:cubicBezTo>
                          <a:pt x="454" y="84"/>
                          <a:pt x="445" y="98"/>
                          <a:pt x="435" y="109"/>
                        </a:cubicBezTo>
                        <a:cubicBezTo>
                          <a:pt x="424" y="120"/>
                          <a:pt x="407" y="126"/>
                          <a:pt x="392" y="119"/>
                        </a:cubicBezTo>
                        <a:cubicBezTo>
                          <a:pt x="383" y="116"/>
                          <a:pt x="377" y="108"/>
                          <a:pt x="374" y="99"/>
                        </a:cubicBezTo>
                        <a:cubicBezTo>
                          <a:pt x="386" y="80"/>
                          <a:pt x="393" y="57"/>
                          <a:pt x="385" y="36"/>
                        </a:cubicBezTo>
                        <a:cubicBezTo>
                          <a:pt x="383" y="31"/>
                          <a:pt x="379" y="30"/>
                          <a:pt x="375" y="33"/>
                        </a:cubicBezTo>
                        <a:cubicBezTo>
                          <a:pt x="357" y="47"/>
                          <a:pt x="353" y="75"/>
                          <a:pt x="361" y="98"/>
                        </a:cubicBezTo>
                        <a:cubicBezTo>
                          <a:pt x="360" y="99"/>
                          <a:pt x="359" y="99"/>
                          <a:pt x="359" y="100"/>
                        </a:cubicBezTo>
                        <a:cubicBezTo>
                          <a:pt x="344" y="117"/>
                          <a:pt x="324" y="132"/>
                          <a:pt x="301" y="134"/>
                        </a:cubicBezTo>
                        <a:cubicBezTo>
                          <a:pt x="273" y="137"/>
                          <a:pt x="248" y="116"/>
                          <a:pt x="237" y="91"/>
                        </a:cubicBezTo>
                        <a:cubicBezTo>
                          <a:pt x="250" y="72"/>
                          <a:pt x="263" y="46"/>
                          <a:pt x="255" y="22"/>
                        </a:cubicBezTo>
                        <a:cubicBezTo>
                          <a:pt x="254" y="18"/>
                          <a:pt x="250" y="17"/>
                          <a:pt x="247" y="18"/>
                        </a:cubicBezTo>
                        <a:cubicBezTo>
                          <a:pt x="229" y="26"/>
                          <a:pt x="219" y="44"/>
                          <a:pt x="219" y="63"/>
                        </a:cubicBezTo>
                        <a:cubicBezTo>
                          <a:pt x="219" y="72"/>
                          <a:pt x="221" y="81"/>
                          <a:pt x="224" y="90"/>
                        </a:cubicBezTo>
                        <a:cubicBezTo>
                          <a:pt x="213" y="105"/>
                          <a:pt x="200" y="118"/>
                          <a:pt x="184" y="127"/>
                        </a:cubicBezTo>
                        <a:cubicBezTo>
                          <a:pt x="168" y="136"/>
                          <a:pt x="149" y="138"/>
                          <a:pt x="132" y="129"/>
                        </a:cubicBezTo>
                        <a:cubicBezTo>
                          <a:pt x="118" y="120"/>
                          <a:pt x="109" y="105"/>
                          <a:pt x="106" y="89"/>
                        </a:cubicBezTo>
                        <a:cubicBezTo>
                          <a:pt x="112" y="82"/>
                          <a:pt x="117" y="74"/>
                          <a:pt x="120" y="65"/>
                        </a:cubicBezTo>
                        <a:cubicBezTo>
                          <a:pt x="127" y="50"/>
                          <a:pt x="126" y="31"/>
                          <a:pt x="113" y="19"/>
                        </a:cubicBezTo>
                        <a:cubicBezTo>
                          <a:pt x="111" y="17"/>
                          <a:pt x="106" y="17"/>
                          <a:pt x="104" y="20"/>
                        </a:cubicBezTo>
                        <a:cubicBezTo>
                          <a:pt x="93" y="39"/>
                          <a:pt x="89" y="63"/>
                          <a:pt x="93" y="85"/>
                        </a:cubicBezTo>
                        <a:cubicBezTo>
                          <a:pt x="91" y="87"/>
                          <a:pt x="89" y="89"/>
                          <a:pt x="87" y="91"/>
                        </a:cubicBezTo>
                        <a:cubicBezTo>
                          <a:pt x="77" y="99"/>
                          <a:pt x="63" y="105"/>
                          <a:pt x="50" y="103"/>
                        </a:cubicBezTo>
                        <a:cubicBezTo>
                          <a:pt x="35" y="101"/>
                          <a:pt x="21" y="89"/>
                          <a:pt x="17" y="75"/>
                        </a:cubicBezTo>
                        <a:cubicBezTo>
                          <a:pt x="10" y="55"/>
                          <a:pt x="16" y="31"/>
                          <a:pt x="25" y="13"/>
                        </a:cubicBezTo>
                        <a:cubicBezTo>
                          <a:pt x="28" y="6"/>
                          <a:pt x="19" y="0"/>
                          <a:pt x="15" y="7"/>
                        </a:cubicBezTo>
                        <a:cubicBezTo>
                          <a:pt x="6" y="26"/>
                          <a:pt x="0" y="50"/>
                          <a:pt x="4" y="72"/>
                        </a:cubicBezTo>
                        <a:cubicBezTo>
                          <a:pt x="8" y="91"/>
                          <a:pt x="23" y="108"/>
                          <a:pt x="42" y="113"/>
                        </a:cubicBezTo>
                        <a:cubicBezTo>
                          <a:pt x="61" y="119"/>
                          <a:pt x="81" y="111"/>
                          <a:pt x="96" y="98"/>
                        </a:cubicBezTo>
                        <a:cubicBezTo>
                          <a:pt x="101" y="113"/>
                          <a:pt x="109" y="125"/>
                          <a:pt x="121" y="134"/>
                        </a:cubicBezTo>
                        <a:cubicBezTo>
                          <a:pt x="138" y="147"/>
                          <a:pt x="161" y="150"/>
                          <a:pt x="181" y="141"/>
                        </a:cubicBezTo>
                        <a:cubicBezTo>
                          <a:pt x="200" y="133"/>
                          <a:pt x="216" y="118"/>
                          <a:pt x="229" y="101"/>
                        </a:cubicBezTo>
                        <a:cubicBezTo>
                          <a:pt x="233" y="107"/>
                          <a:pt x="236" y="113"/>
                          <a:pt x="241" y="118"/>
                        </a:cubicBezTo>
                        <a:cubicBezTo>
                          <a:pt x="254" y="134"/>
                          <a:pt x="273" y="145"/>
                          <a:pt x="294" y="146"/>
                        </a:cubicBezTo>
                        <a:cubicBezTo>
                          <a:pt x="319" y="146"/>
                          <a:pt x="343" y="133"/>
                          <a:pt x="361" y="115"/>
                        </a:cubicBezTo>
                        <a:cubicBezTo>
                          <a:pt x="363" y="113"/>
                          <a:pt x="364" y="111"/>
                          <a:pt x="366" y="109"/>
                        </a:cubicBezTo>
                        <a:cubicBezTo>
                          <a:pt x="370" y="116"/>
                          <a:pt x="375" y="122"/>
                          <a:pt x="382" y="127"/>
                        </a:cubicBezTo>
                        <a:cubicBezTo>
                          <a:pt x="397" y="137"/>
                          <a:pt x="420" y="135"/>
                          <a:pt x="434" y="124"/>
                        </a:cubicBezTo>
                        <a:cubicBezTo>
                          <a:pt x="449" y="113"/>
                          <a:pt x="460" y="96"/>
                          <a:pt x="468" y="79"/>
                        </a:cubicBezTo>
                        <a:cubicBezTo>
                          <a:pt x="469" y="80"/>
                          <a:pt x="470" y="81"/>
                          <a:pt x="472" y="82"/>
                        </a:cubicBezTo>
                        <a:cubicBezTo>
                          <a:pt x="498" y="104"/>
                          <a:pt x="536" y="105"/>
                          <a:pt x="563" y="83"/>
                        </a:cubicBezTo>
                        <a:cubicBezTo>
                          <a:pt x="584" y="65"/>
                          <a:pt x="593" y="37"/>
                          <a:pt x="597" y="11"/>
                        </a:cubicBezTo>
                        <a:cubicBezTo>
                          <a:pt x="598" y="4"/>
                          <a:pt x="587" y="1"/>
                          <a:pt x="586" y="8"/>
                        </a:cubicBezTo>
                        <a:close/>
                        <a:moveTo>
                          <a:pt x="110" y="34"/>
                        </a:moveTo>
                        <a:cubicBezTo>
                          <a:pt x="117" y="46"/>
                          <a:pt x="112" y="61"/>
                          <a:pt x="103" y="73"/>
                        </a:cubicBezTo>
                        <a:cubicBezTo>
                          <a:pt x="103" y="60"/>
                          <a:pt x="105" y="46"/>
                          <a:pt x="110" y="34"/>
                        </a:cubicBezTo>
                        <a:close/>
                        <a:moveTo>
                          <a:pt x="246" y="32"/>
                        </a:moveTo>
                        <a:cubicBezTo>
                          <a:pt x="247" y="48"/>
                          <a:pt x="240" y="64"/>
                          <a:pt x="232" y="78"/>
                        </a:cubicBezTo>
                        <a:cubicBezTo>
                          <a:pt x="232" y="75"/>
                          <a:pt x="231" y="73"/>
                          <a:pt x="231" y="71"/>
                        </a:cubicBezTo>
                        <a:cubicBezTo>
                          <a:pt x="229" y="55"/>
                          <a:pt x="234" y="41"/>
                          <a:pt x="246" y="32"/>
                        </a:cubicBezTo>
                        <a:close/>
                        <a:moveTo>
                          <a:pt x="377" y="49"/>
                        </a:moveTo>
                        <a:cubicBezTo>
                          <a:pt x="378" y="61"/>
                          <a:pt x="375" y="73"/>
                          <a:pt x="370" y="84"/>
                        </a:cubicBezTo>
                        <a:cubicBezTo>
                          <a:pt x="368" y="72"/>
                          <a:pt x="370" y="59"/>
                          <a:pt x="377" y="49"/>
                        </a:cubicBezTo>
                        <a:close/>
                        <a:moveTo>
                          <a:pt x="463" y="30"/>
                        </a:moveTo>
                        <a:cubicBezTo>
                          <a:pt x="464" y="26"/>
                          <a:pt x="467" y="21"/>
                          <a:pt x="470" y="17"/>
                        </a:cubicBezTo>
                        <a:cubicBezTo>
                          <a:pt x="473" y="30"/>
                          <a:pt x="469" y="45"/>
                          <a:pt x="465" y="57"/>
                        </a:cubicBezTo>
                        <a:cubicBezTo>
                          <a:pt x="464" y="54"/>
                          <a:pt x="463" y="52"/>
                          <a:pt x="462" y="49"/>
                        </a:cubicBezTo>
                        <a:cubicBezTo>
                          <a:pt x="461" y="43"/>
                          <a:pt x="461" y="37"/>
                          <a:pt x="463" y="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8" name="Google Shape;2718;p46"/>
                  <p:cNvSpPr/>
                  <p:nvPr/>
                </p:nvSpPr>
                <p:spPr>
                  <a:xfrm>
                    <a:off x="5276810" y="3070756"/>
                    <a:ext cx="516621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" h="1058" extrusionOk="0">
                        <a:moveTo>
                          <a:pt x="583" y="241"/>
                        </a:moveTo>
                        <a:lnTo>
                          <a:pt x="511" y="203"/>
                        </a:lnTo>
                        <a:lnTo>
                          <a:pt x="395" y="299"/>
                        </a:lnTo>
                        <a:lnTo>
                          <a:pt x="371" y="0"/>
                        </a:lnTo>
                        <a:lnTo>
                          <a:pt x="166" y="0"/>
                        </a:lnTo>
                        <a:lnTo>
                          <a:pt x="149" y="186"/>
                        </a:lnTo>
                        <a:lnTo>
                          <a:pt x="57" y="109"/>
                        </a:lnTo>
                        <a:lnTo>
                          <a:pt x="0" y="140"/>
                        </a:lnTo>
                        <a:lnTo>
                          <a:pt x="138" y="324"/>
                        </a:lnTo>
                        <a:lnTo>
                          <a:pt x="73" y="1058"/>
                        </a:lnTo>
                        <a:lnTo>
                          <a:pt x="459" y="1058"/>
                        </a:lnTo>
                        <a:lnTo>
                          <a:pt x="410" y="471"/>
                        </a:lnTo>
                        <a:lnTo>
                          <a:pt x="583" y="24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9" name="Google Shape;2719;p46"/>
                  <p:cNvSpPr/>
                  <p:nvPr/>
                </p:nvSpPr>
                <p:spPr>
                  <a:xfrm>
                    <a:off x="5398211" y="3446480"/>
                    <a:ext cx="147986" cy="320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266" extrusionOk="0">
                        <a:moveTo>
                          <a:pt x="93" y="35"/>
                        </a:moveTo>
                        <a:cubicBezTo>
                          <a:pt x="86" y="32"/>
                          <a:pt x="78" y="37"/>
                          <a:pt x="70" y="49"/>
                        </a:cubicBezTo>
                        <a:cubicBezTo>
                          <a:pt x="62" y="60"/>
                          <a:pt x="53" y="95"/>
                          <a:pt x="49" y="133"/>
                        </a:cubicBezTo>
                        <a:cubicBezTo>
                          <a:pt x="44" y="177"/>
                          <a:pt x="47" y="210"/>
                          <a:pt x="55" y="222"/>
                        </a:cubicBezTo>
                        <a:cubicBezTo>
                          <a:pt x="59" y="227"/>
                          <a:pt x="64" y="228"/>
                          <a:pt x="69" y="226"/>
                        </a:cubicBezTo>
                        <a:cubicBezTo>
                          <a:pt x="99" y="216"/>
                          <a:pt x="99" y="137"/>
                          <a:pt x="93" y="106"/>
                        </a:cubicBezTo>
                        <a:cubicBezTo>
                          <a:pt x="91" y="93"/>
                          <a:pt x="89" y="86"/>
                          <a:pt x="85" y="86"/>
                        </a:cubicBezTo>
                        <a:cubicBezTo>
                          <a:pt x="66" y="86"/>
                          <a:pt x="63" y="165"/>
                          <a:pt x="62" y="174"/>
                        </a:cubicBezTo>
                        <a:cubicBezTo>
                          <a:pt x="65" y="175"/>
                          <a:pt x="65" y="175"/>
                          <a:pt x="65" y="175"/>
                        </a:cubicBezTo>
                        <a:cubicBezTo>
                          <a:pt x="66" y="151"/>
                          <a:pt x="71" y="89"/>
                          <a:pt x="85" y="89"/>
                        </a:cubicBezTo>
                        <a:cubicBezTo>
                          <a:pt x="86" y="89"/>
                          <a:pt x="89" y="92"/>
                          <a:pt x="91" y="106"/>
                        </a:cubicBezTo>
                        <a:cubicBezTo>
                          <a:pt x="97" y="143"/>
                          <a:pt x="95" y="215"/>
                          <a:pt x="68" y="224"/>
                        </a:cubicBezTo>
                        <a:cubicBezTo>
                          <a:pt x="64" y="226"/>
                          <a:pt x="60" y="224"/>
                          <a:pt x="57" y="220"/>
                        </a:cubicBezTo>
                        <a:cubicBezTo>
                          <a:pt x="39" y="195"/>
                          <a:pt x="55" y="73"/>
                          <a:pt x="72" y="50"/>
                        </a:cubicBezTo>
                        <a:cubicBezTo>
                          <a:pt x="79" y="39"/>
                          <a:pt x="86" y="35"/>
                          <a:pt x="92" y="37"/>
                        </a:cubicBezTo>
                        <a:cubicBezTo>
                          <a:pt x="111" y="43"/>
                          <a:pt x="120" y="108"/>
                          <a:pt x="120" y="127"/>
                        </a:cubicBezTo>
                        <a:cubicBezTo>
                          <a:pt x="120" y="163"/>
                          <a:pt x="108" y="262"/>
                          <a:pt x="69" y="264"/>
                        </a:cubicBezTo>
                        <a:cubicBezTo>
                          <a:pt x="55" y="265"/>
                          <a:pt x="44" y="259"/>
                          <a:pt x="36" y="247"/>
                        </a:cubicBezTo>
                        <a:cubicBezTo>
                          <a:pt x="2" y="192"/>
                          <a:pt x="38" y="31"/>
                          <a:pt x="54" y="1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36" y="30"/>
                          <a:pt x="0" y="193"/>
                          <a:pt x="34" y="248"/>
                        </a:cubicBezTo>
                        <a:cubicBezTo>
                          <a:pt x="42" y="260"/>
                          <a:pt x="53" y="266"/>
                          <a:pt x="67" y="266"/>
                        </a:cubicBezTo>
                        <a:cubicBezTo>
                          <a:pt x="68" y="266"/>
                          <a:pt x="68" y="266"/>
                          <a:pt x="69" y="266"/>
                        </a:cubicBezTo>
                        <a:cubicBezTo>
                          <a:pt x="113" y="264"/>
                          <a:pt x="123" y="154"/>
                          <a:pt x="123" y="127"/>
                        </a:cubicBezTo>
                        <a:cubicBezTo>
                          <a:pt x="123" y="113"/>
                          <a:pt x="115" y="41"/>
                          <a:pt x="93" y="35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46"/>
                  <p:cNvSpPr/>
                  <p:nvPr/>
                </p:nvSpPr>
                <p:spPr>
                  <a:xfrm>
                    <a:off x="5479736" y="3070756"/>
                    <a:ext cx="124060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778" extrusionOk="0">
                        <a:moveTo>
                          <a:pt x="46" y="637"/>
                        </a:moveTo>
                        <a:cubicBezTo>
                          <a:pt x="65" y="605"/>
                          <a:pt x="84" y="573"/>
                          <a:pt x="92" y="537"/>
                        </a:cubicBezTo>
                        <a:cubicBezTo>
                          <a:pt x="100" y="500"/>
                          <a:pt x="103" y="452"/>
                          <a:pt x="100" y="410"/>
                        </a:cubicBezTo>
                        <a:cubicBezTo>
                          <a:pt x="98" y="379"/>
                          <a:pt x="92" y="334"/>
                          <a:pt x="77" y="294"/>
                        </a:cubicBezTo>
                        <a:cubicBezTo>
                          <a:pt x="72" y="281"/>
                          <a:pt x="65" y="268"/>
                          <a:pt x="59" y="256"/>
                        </a:cubicBezTo>
                        <a:cubicBezTo>
                          <a:pt x="49" y="235"/>
                          <a:pt x="38" y="213"/>
                          <a:pt x="31" y="190"/>
                        </a:cubicBezTo>
                        <a:cubicBezTo>
                          <a:pt x="18" y="145"/>
                          <a:pt x="16" y="98"/>
                          <a:pt x="14" y="53"/>
                        </a:cubicBezTo>
                        <a:cubicBezTo>
                          <a:pt x="13" y="36"/>
                          <a:pt x="13" y="18"/>
                          <a:pt x="11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0" y="18"/>
                          <a:pt x="11" y="36"/>
                          <a:pt x="12" y="53"/>
                        </a:cubicBezTo>
                        <a:cubicBezTo>
                          <a:pt x="14" y="99"/>
                          <a:pt x="16" y="146"/>
                          <a:pt x="29" y="191"/>
                        </a:cubicBezTo>
                        <a:cubicBezTo>
                          <a:pt x="36" y="214"/>
                          <a:pt x="46" y="236"/>
                          <a:pt x="57" y="257"/>
                        </a:cubicBezTo>
                        <a:cubicBezTo>
                          <a:pt x="63" y="269"/>
                          <a:pt x="69" y="282"/>
                          <a:pt x="75" y="295"/>
                        </a:cubicBezTo>
                        <a:cubicBezTo>
                          <a:pt x="90" y="334"/>
                          <a:pt x="96" y="379"/>
                          <a:pt x="98" y="410"/>
                        </a:cubicBezTo>
                        <a:cubicBezTo>
                          <a:pt x="101" y="452"/>
                          <a:pt x="98" y="500"/>
                          <a:pt x="90" y="537"/>
                        </a:cubicBezTo>
                        <a:cubicBezTo>
                          <a:pt x="82" y="572"/>
                          <a:pt x="63" y="604"/>
                          <a:pt x="44" y="636"/>
                        </a:cubicBezTo>
                        <a:cubicBezTo>
                          <a:pt x="40" y="643"/>
                          <a:pt x="36" y="650"/>
                          <a:pt x="32" y="657"/>
                        </a:cubicBezTo>
                        <a:cubicBezTo>
                          <a:pt x="12" y="695"/>
                          <a:pt x="6" y="737"/>
                          <a:pt x="0" y="778"/>
                        </a:cubicBezTo>
                        <a:cubicBezTo>
                          <a:pt x="3" y="778"/>
                          <a:pt x="3" y="778"/>
                          <a:pt x="3" y="778"/>
                        </a:cubicBezTo>
                        <a:cubicBezTo>
                          <a:pt x="8" y="737"/>
                          <a:pt x="14" y="695"/>
                          <a:pt x="34" y="658"/>
                        </a:cubicBezTo>
                        <a:cubicBezTo>
                          <a:pt x="38" y="651"/>
                          <a:pt x="42" y="644"/>
                          <a:pt x="46" y="6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1" name="Google Shape;2721;p46"/>
                  <p:cNvSpPr/>
                  <p:nvPr/>
                </p:nvSpPr>
                <p:spPr>
                  <a:xfrm>
                    <a:off x="5374286" y="3070756"/>
                    <a:ext cx="86842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" h="778" extrusionOk="0">
                        <a:moveTo>
                          <a:pt x="41" y="641"/>
                        </a:moveTo>
                        <a:cubicBezTo>
                          <a:pt x="37" y="628"/>
                          <a:pt x="32" y="615"/>
                          <a:pt x="26" y="603"/>
                        </a:cubicBezTo>
                        <a:cubicBezTo>
                          <a:pt x="17" y="583"/>
                          <a:pt x="8" y="564"/>
                          <a:pt x="6" y="541"/>
                        </a:cubicBezTo>
                        <a:cubicBezTo>
                          <a:pt x="2" y="500"/>
                          <a:pt x="2" y="455"/>
                          <a:pt x="6" y="415"/>
                        </a:cubicBezTo>
                        <a:cubicBezTo>
                          <a:pt x="10" y="377"/>
                          <a:pt x="23" y="339"/>
                          <a:pt x="36" y="303"/>
                        </a:cubicBezTo>
                        <a:cubicBezTo>
                          <a:pt x="47" y="269"/>
                          <a:pt x="59" y="233"/>
                          <a:pt x="65" y="197"/>
                        </a:cubicBezTo>
                        <a:cubicBezTo>
                          <a:pt x="72" y="145"/>
                          <a:pt x="67" y="92"/>
                          <a:pt x="63" y="40"/>
                        </a:cubicBezTo>
                        <a:cubicBezTo>
                          <a:pt x="61" y="27"/>
                          <a:pt x="60" y="13"/>
                          <a:pt x="59" y="0"/>
                        </a:cubicBezTo>
                        <a:cubicBezTo>
                          <a:pt x="57" y="0"/>
                          <a:pt x="57" y="0"/>
                          <a:pt x="57" y="0"/>
                        </a:cubicBezTo>
                        <a:cubicBezTo>
                          <a:pt x="58" y="13"/>
                          <a:pt x="59" y="27"/>
                          <a:pt x="60" y="40"/>
                        </a:cubicBezTo>
                        <a:cubicBezTo>
                          <a:pt x="65" y="92"/>
                          <a:pt x="70" y="145"/>
                          <a:pt x="62" y="197"/>
                        </a:cubicBezTo>
                        <a:cubicBezTo>
                          <a:pt x="57" y="233"/>
                          <a:pt x="45" y="268"/>
                          <a:pt x="33" y="302"/>
                        </a:cubicBezTo>
                        <a:cubicBezTo>
                          <a:pt x="23" y="332"/>
                          <a:pt x="13" y="363"/>
                          <a:pt x="7" y="394"/>
                        </a:cubicBezTo>
                        <a:cubicBezTo>
                          <a:pt x="1" y="463"/>
                          <a:pt x="1" y="463"/>
                          <a:pt x="1" y="463"/>
                        </a:cubicBezTo>
                        <a:cubicBezTo>
                          <a:pt x="0" y="489"/>
                          <a:pt x="1" y="516"/>
                          <a:pt x="4" y="541"/>
                        </a:cubicBezTo>
                        <a:cubicBezTo>
                          <a:pt x="6" y="565"/>
                          <a:pt x="14" y="584"/>
                          <a:pt x="24" y="604"/>
                        </a:cubicBezTo>
                        <a:cubicBezTo>
                          <a:pt x="29" y="616"/>
                          <a:pt x="35" y="628"/>
                          <a:pt x="39" y="642"/>
                        </a:cubicBezTo>
                        <a:cubicBezTo>
                          <a:pt x="54" y="684"/>
                          <a:pt x="51" y="733"/>
                          <a:pt x="45" y="778"/>
                        </a:cubicBezTo>
                        <a:cubicBezTo>
                          <a:pt x="47" y="778"/>
                          <a:pt x="47" y="778"/>
                          <a:pt x="47" y="778"/>
                        </a:cubicBezTo>
                        <a:cubicBezTo>
                          <a:pt x="53" y="732"/>
                          <a:pt x="56" y="684"/>
                          <a:pt x="41" y="64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2" name="Google Shape;2722;p46"/>
                  <p:cNvSpPr/>
                  <p:nvPr/>
                </p:nvSpPr>
                <p:spPr>
                  <a:xfrm>
                    <a:off x="5355676" y="3847017"/>
                    <a:ext cx="24812" cy="16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34" extrusionOk="0">
                        <a:moveTo>
                          <a:pt x="0" y="0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1" y="22"/>
                          <a:pt x="17" y="43"/>
                          <a:pt x="18" y="67"/>
                        </a:cubicBezTo>
                        <a:cubicBezTo>
                          <a:pt x="18" y="89"/>
                          <a:pt x="18" y="112"/>
                          <a:pt x="18" y="134"/>
                        </a:cubicBezTo>
                        <a:cubicBezTo>
                          <a:pt x="20" y="134"/>
                          <a:pt x="20" y="134"/>
                          <a:pt x="20" y="134"/>
                        </a:cubicBezTo>
                        <a:cubicBezTo>
                          <a:pt x="20" y="112"/>
                          <a:pt x="20" y="89"/>
                          <a:pt x="20" y="67"/>
                        </a:cubicBezTo>
                        <a:cubicBezTo>
                          <a:pt x="19" y="41"/>
                          <a:pt x="12" y="1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46"/>
                  <p:cNvSpPr/>
                  <p:nvPr/>
                </p:nvSpPr>
                <p:spPr>
                  <a:xfrm>
                    <a:off x="5541766" y="3070756"/>
                    <a:ext cx="110768" cy="404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335" extrusionOk="0">
                        <a:moveTo>
                          <a:pt x="92" y="333"/>
                        </a:moveTo>
                        <a:cubicBezTo>
                          <a:pt x="33" y="250"/>
                          <a:pt x="4" y="142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43"/>
                          <a:pt x="31" y="251"/>
                          <a:pt x="90" y="335"/>
                        </a:cubicBezTo>
                        <a:lnTo>
                          <a:pt x="92" y="333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p46"/>
                  <p:cNvSpPr/>
                  <p:nvPr/>
                </p:nvSpPr>
                <p:spPr>
                  <a:xfrm>
                    <a:off x="5596707" y="3070756"/>
                    <a:ext cx="25698" cy="203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169" extrusionOk="0">
                        <a:moveTo>
                          <a:pt x="21" y="169"/>
                        </a:moveTo>
                        <a:cubicBezTo>
                          <a:pt x="20" y="160"/>
                          <a:pt x="20" y="160"/>
                          <a:pt x="20" y="160"/>
                        </a:cubicBezTo>
                        <a:cubicBezTo>
                          <a:pt x="20" y="159"/>
                          <a:pt x="20" y="158"/>
                          <a:pt x="20" y="157"/>
                        </a:cubicBezTo>
                        <a:cubicBezTo>
                          <a:pt x="9" y="113"/>
                          <a:pt x="3" y="57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7"/>
                          <a:pt x="7" y="114"/>
                          <a:pt x="17" y="158"/>
                        </a:cubicBezTo>
                        <a:cubicBezTo>
                          <a:pt x="18" y="162"/>
                          <a:pt x="20" y="166"/>
                          <a:pt x="21" y="16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5" name="Google Shape;2725;p46"/>
                  <p:cNvSpPr/>
                  <p:nvPr/>
                </p:nvSpPr>
                <p:spPr>
                  <a:xfrm>
                    <a:off x="5648990" y="3316217"/>
                    <a:ext cx="61144" cy="8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" h="67" extrusionOk="0">
                        <a:moveTo>
                          <a:pt x="30" y="37"/>
                        </a:moveTo>
                        <a:cubicBezTo>
                          <a:pt x="34" y="42"/>
                          <a:pt x="38" y="49"/>
                          <a:pt x="43" y="57"/>
                        </a:cubicBezTo>
                        <a:cubicBezTo>
                          <a:pt x="45" y="60"/>
                          <a:pt x="47" y="63"/>
                          <a:pt x="50" y="67"/>
                        </a:cubicBezTo>
                        <a:cubicBezTo>
                          <a:pt x="51" y="65"/>
                          <a:pt x="51" y="65"/>
                          <a:pt x="51" y="65"/>
                        </a:cubicBezTo>
                        <a:cubicBezTo>
                          <a:pt x="49" y="62"/>
                          <a:pt x="47" y="58"/>
                          <a:pt x="45" y="55"/>
                        </a:cubicBezTo>
                        <a:cubicBezTo>
                          <a:pt x="40" y="48"/>
                          <a:pt x="36" y="41"/>
                          <a:pt x="32" y="36"/>
                        </a:cubicBezTo>
                        <a:cubicBezTo>
                          <a:pt x="26" y="28"/>
                          <a:pt x="20" y="21"/>
                          <a:pt x="14" y="14"/>
                        </a:cubicBezTo>
                        <a:cubicBezTo>
                          <a:pt x="10" y="9"/>
                          <a:pt x="6" y="5"/>
                          <a:pt x="2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4" y="6"/>
                          <a:pt x="8" y="11"/>
                          <a:pt x="12" y="15"/>
                        </a:cubicBezTo>
                        <a:cubicBezTo>
                          <a:pt x="18" y="22"/>
                          <a:pt x="24" y="29"/>
                          <a:pt x="30" y="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46"/>
                  <p:cNvSpPr/>
                  <p:nvPr/>
                </p:nvSpPr>
                <p:spPr>
                  <a:xfrm>
                    <a:off x="5713678" y="3262162"/>
                    <a:ext cx="46079" cy="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57" extrusionOk="0">
                        <a:moveTo>
                          <a:pt x="37" y="57"/>
                        </a:move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37" y="54"/>
                          <a:pt x="36" y="53"/>
                          <a:pt x="35" y="52"/>
                        </a:cubicBezTo>
                        <a:cubicBezTo>
                          <a:pt x="24" y="35"/>
                          <a:pt x="13" y="17"/>
                          <a:pt x="2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1" y="19"/>
                          <a:pt x="22" y="36"/>
                          <a:pt x="34" y="53"/>
                        </a:cubicBezTo>
                        <a:cubicBezTo>
                          <a:pt x="35" y="54"/>
                          <a:pt x="36" y="56"/>
                          <a:pt x="37" y="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7" name="Google Shape;2727;p46"/>
                  <p:cNvSpPr/>
                  <p:nvPr/>
                </p:nvSpPr>
                <p:spPr>
                  <a:xfrm>
                    <a:off x="5539994" y="3763719"/>
                    <a:ext cx="123174" cy="24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203" extrusionOk="0">
                        <a:moveTo>
                          <a:pt x="23" y="94"/>
                        </a:moveTo>
                        <a:cubicBezTo>
                          <a:pt x="34" y="79"/>
                          <a:pt x="48" y="65"/>
                          <a:pt x="61" y="51"/>
                        </a:cubicBezTo>
                        <a:cubicBezTo>
                          <a:pt x="76" y="37"/>
                          <a:pt x="91" y="22"/>
                          <a:pt x="102" y="4"/>
                        </a:cubicBezTo>
                        <a:cubicBezTo>
                          <a:pt x="102" y="0"/>
                          <a:pt x="102" y="0"/>
                          <a:pt x="102" y="0"/>
                        </a:cubicBezTo>
                        <a:cubicBezTo>
                          <a:pt x="91" y="18"/>
                          <a:pt x="76" y="34"/>
                          <a:pt x="60" y="50"/>
                        </a:cubicBezTo>
                        <a:cubicBezTo>
                          <a:pt x="46" y="63"/>
                          <a:pt x="32" y="77"/>
                          <a:pt x="21" y="93"/>
                        </a:cubicBezTo>
                        <a:cubicBezTo>
                          <a:pt x="0" y="125"/>
                          <a:pt x="0" y="161"/>
                          <a:pt x="0" y="197"/>
                        </a:cubicBezTo>
                        <a:cubicBezTo>
                          <a:pt x="0" y="199"/>
                          <a:pt x="0" y="201"/>
                          <a:pt x="1" y="203"/>
                        </a:cubicBezTo>
                        <a:cubicBezTo>
                          <a:pt x="3" y="203"/>
                          <a:pt x="3" y="203"/>
                          <a:pt x="3" y="203"/>
                        </a:cubicBezTo>
                        <a:cubicBezTo>
                          <a:pt x="3" y="201"/>
                          <a:pt x="3" y="199"/>
                          <a:pt x="3" y="197"/>
                        </a:cubicBezTo>
                        <a:cubicBezTo>
                          <a:pt x="3" y="162"/>
                          <a:pt x="3" y="125"/>
                          <a:pt x="23" y="94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8" name="Google Shape;2728;p46"/>
                  <p:cNvSpPr/>
                  <p:nvPr/>
                </p:nvSpPr>
                <p:spPr>
                  <a:xfrm>
                    <a:off x="5606455" y="3854992"/>
                    <a:ext cx="64689" cy="153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127" extrusionOk="0">
                        <a:moveTo>
                          <a:pt x="21" y="21"/>
                        </a:moveTo>
                        <a:cubicBezTo>
                          <a:pt x="29" y="10"/>
                          <a:pt x="40" y="4"/>
                          <a:pt x="54" y="2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39" y="2"/>
                          <a:pt x="28" y="9"/>
                          <a:pt x="19" y="20"/>
                        </a:cubicBezTo>
                        <a:cubicBezTo>
                          <a:pt x="0" y="45"/>
                          <a:pt x="0" y="89"/>
                          <a:pt x="6" y="127"/>
                        </a:cubicBezTo>
                        <a:cubicBezTo>
                          <a:pt x="8" y="127"/>
                          <a:pt x="8" y="127"/>
                          <a:pt x="8" y="127"/>
                        </a:cubicBezTo>
                        <a:cubicBezTo>
                          <a:pt x="2" y="90"/>
                          <a:pt x="2" y="46"/>
                          <a:pt x="21" y="2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46"/>
                  <p:cNvSpPr/>
                  <p:nvPr/>
                </p:nvSpPr>
                <p:spPr>
                  <a:xfrm>
                    <a:off x="5654307" y="3943606"/>
                    <a:ext cx="24812" cy="64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54" extrusionOk="0">
                        <a:moveTo>
                          <a:pt x="3" y="37"/>
                        </a:moveTo>
                        <a:cubicBezTo>
                          <a:pt x="4" y="23"/>
                          <a:pt x="11" y="13"/>
                          <a:pt x="20" y="3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0" y="10"/>
                          <a:pt x="2" y="22"/>
                          <a:pt x="1" y="37"/>
                        </a:cubicBezTo>
                        <a:cubicBezTo>
                          <a:pt x="0" y="42"/>
                          <a:pt x="0" y="48"/>
                          <a:pt x="2" y="54"/>
                        </a:cubicBezTo>
                        <a:cubicBezTo>
                          <a:pt x="4" y="54"/>
                          <a:pt x="4" y="54"/>
                          <a:pt x="4" y="54"/>
                        </a:cubicBezTo>
                        <a:cubicBezTo>
                          <a:pt x="3" y="48"/>
                          <a:pt x="2" y="42"/>
                          <a:pt x="3" y="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0" name="Google Shape;2730;p46"/>
                  <p:cNvSpPr/>
                  <p:nvPr/>
                </p:nvSpPr>
                <p:spPr>
                  <a:xfrm>
                    <a:off x="5384033" y="3228489"/>
                    <a:ext cx="20382" cy="110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92" extrusionOk="0">
                        <a:moveTo>
                          <a:pt x="17" y="2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17"/>
                          <a:pt x="15" y="32"/>
                          <a:pt x="14" y="37"/>
                        </a:cubicBezTo>
                        <a:cubicBezTo>
                          <a:pt x="11" y="55"/>
                          <a:pt x="6" y="73"/>
                          <a:pt x="0" y="90"/>
                        </a:cubicBezTo>
                        <a:cubicBezTo>
                          <a:pt x="1" y="92"/>
                          <a:pt x="1" y="92"/>
                          <a:pt x="1" y="92"/>
                        </a:cubicBezTo>
                        <a:cubicBezTo>
                          <a:pt x="8" y="74"/>
                          <a:pt x="13" y="56"/>
                          <a:pt x="16" y="38"/>
                        </a:cubicBezTo>
                        <a:cubicBezTo>
                          <a:pt x="17" y="32"/>
                          <a:pt x="17" y="1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1" name="Google Shape;2731;p46"/>
                  <p:cNvSpPr/>
                  <p:nvPr/>
                </p:nvSpPr>
                <p:spPr>
                  <a:xfrm>
                    <a:off x="5327320" y="3181523"/>
                    <a:ext cx="20382" cy="8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69" extrusionOk="0">
                        <a:moveTo>
                          <a:pt x="15" y="0"/>
                        </a:moveTo>
                        <a:cubicBezTo>
                          <a:pt x="13" y="22"/>
                          <a:pt x="8" y="45"/>
                          <a:pt x="0" y="67"/>
                        </a:cubicBez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9" y="47"/>
                          <a:pt x="15" y="24"/>
                          <a:pt x="17" y="2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32" name="Google Shape;2732;p46"/>
              <p:cNvGrpSpPr/>
              <p:nvPr/>
            </p:nvGrpSpPr>
            <p:grpSpPr>
              <a:xfrm flipH="1">
                <a:off x="-737256" y="3981149"/>
                <a:ext cx="3396763" cy="1687744"/>
                <a:chOff x="-666900" y="57013"/>
                <a:chExt cx="3802063" cy="1889125"/>
              </a:xfrm>
            </p:grpSpPr>
            <p:sp>
              <p:nvSpPr>
                <p:cNvPr id="2733" name="Google Shape;2733;p46"/>
                <p:cNvSpPr/>
                <p:nvPr/>
              </p:nvSpPr>
              <p:spPr>
                <a:xfrm>
                  <a:off x="-666900" y="57013"/>
                  <a:ext cx="3606801" cy="17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823" extrusionOk="0">
                      <a:moveTo>
                        <a:pt x="0" y="823"/>
                      </a:moveTo>
                      <a:cubicBezTo>
                        <a:pt x="0" y="823"/>
                        <a:pt x="278" y="494"/>
                        <a:pt x="808" y="253"/>
                      </a:cubicBezTo>
                      <a:cubicBezTo>
                        <a:pt x="1337" y="13"/>
                        <a:pt x="1672" y="0"/>
                        <a:pt x="1672" y="0"/>
                      </a:cubicBezTo>
                      <a:cubicBezTo>
                        <a:pt x="1672" y="823"/>
                        <a:pt x="1672" y="823"/>
                        <a:pt x="1672" y="823"/>
                      </a:cubicBezTo>
                      <a:lnTo>
                        <a:pt x="0" y="82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4" name="Google Shape;2734;p46"/>
                <p:cNvSpPr/>
                <p:nvPr/>
              </p:nvSpPr>
              <p:spPr>
                <a:xfrm>
                  <a:off x="2441425" y="1638163"/>
                  <a:ext cx="693738" cy="30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43" extrusionOk="0">
                      <a:moveTo>
                        <a:pt x="3" y="143"/>
                      </a:move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140"/>
                        <a:pt x="53" y="76"/>
                        <a:pt x="155" y="35"/>
                      </a:cubicBezTo>
                      <a:cubicBezTo>
                        <a:pt x="235" y="2"/>
                        <a:pt x="294" y="0"/>
                        <a:pt x="322" y="1"/>
                      </a:cubicBezTo>
                      <a:cubicBezTo>
                        <a:pt x="322" y="5"/>
                        <a:pt x="322" y="5"/>
                        <a:pt x="322" y="5"/>
                      </a:cubicBezTo>
                      <a:cubicBezTo>
                        <a:pt x="294" y="3"/>
                        <a:pt x="236" y="6"/>
                        <a:pt x="156" y="38"/>
                      </a:cubicBezTo>
                      <a:cubicBezTo>
                        <a:pt x="55" y="79"/>
                        <a:pt x="3" y="142"/>
                        <a:pt x="3" y="1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46"/>
                <p:cNvSpPr/>
                <p:nvPr/>
              </p:nvSpPr>
              <p:spPr>
                <a:xfrm>
                  <a:off x="2182663" y="1504813"/>
                  <a:ext cx="938213" cy="43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01" extrusionOk="0">
                      <a:moveTo>
                        <a:pt x="2" y="201"/>
                      </a:moveTo>
                      <a:cubicBezTo>
                        <a:pt x="0" y="199"/>
                        <a:pt x="0" y="199"/>
                        <a:pt x="0" y="199"/>
                      </a:cubicBezTo>
                      <a:cubicBezTo>
                        <a:pt x="0" y="198"/>
                        <a:pt x="72" y="112"/>
                        <a:pt x="209" y="54"/>
                      </a:cubicBezTo>
                      <a:cubicBezTo>
                        <a:pt x="336" y="0"/>
                        <a:pt x="419" y="1"/>
                        <a:pt x="435" y="2"/>
                      </a:cubicBezTo>
                      <a:cubicBezTo>
                        <a:pt x="435" y="5"/>
                        <a:pt x="435" y="5"/>
                        <a:pt x="435" y="5"/>
                      </a:cubicBezTo>
                      <a:cubicBezTo>
                        <a:pt x="419" y="5"/>
                        <a:pt x="337" y="4"/>
                        <a:pt x="210" y="57"/>
                      </a:cubicBezTo>
                      <a:cubicBezTo>
                        <a:pt x="74" y="114"/>
                        <a:pt x="3" y="200"/>
                        <a:pt x="2" y="20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46"/>
                <p:cNvSpPr/>
                <p:nvPr/>
              </p:nvSpPr>
              <p:spPr>
                <a:xfrm>
                  <a:off x="1923900" y="1373050"/>
                  <a:ext cx="1179513" cy="55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258" extrusionOk="0">
                      <a:moveTo>
                        <a:pt x="2" y="258"/>
                      </a:moveTo>
                      <a:cubicBezTo>
                        <a:pt x="0" y="255"/>
                        <a:pt x="0" y="255"/>
                        <a:pt x="0" y="255"/>
                      </a:cubicBezTo>
                      <a:cubicBezTo>
                        <a:pt x="0" y="254"/>
                        <a:pt x="91" y="146"/>
                        <a:pt x="263" y="72"/>
                      </a:cubicBezTo>
                      <a:cubicBezTo>
                        <a:pt x="401" y="12"/>
                        <a:pt x="507" y="0"/>
                        <a:pt x="547" y="2"/>
                      </a:cubicBezTo>
                      <a:cubicBezTo>
                        <a:pt x="547" y="5"/>
                        <a:pt x="547" y="5"/>
                        <a:pt x="547" y="5"/>
                      </a:cubicBezTo>
                      <a:cubicBezTo>
                        <a:pt x="507" y="3"/>
                        <a:pt x="402" y="16"/>
                        <a:pt x="265" y="75"/>
                      </a:cubicBezTo>
                      <a:cubicBezTo>
                        <a:pt x="94" y="149"/>
                        <a:pt x="3" y="257"/>
                        <a:pt x="2" y="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46"/>
                <p:cNvSpPr/>
                <p:nvPr/>
              </p:nvSpPr>
              <p:spPr>
                <a:xfrm>
                  <a:off x="1661963" y="1241288"/>
                  <a:ext cx="1425575" cy="67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314" extrusionOk="0">
                      <a:moveTo>
                        <a:pt x="3" y="314"/>
                      </a:move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1" y="311"/>
                        <a:pt x="111" y="181"/>
                        <a:pt x="319" y="90"/>
                      </a:cubicBezTo>
                      <a:cubicBezTo>
                        <a:pt x="496" y="12"/>
                        <a:pt x="626" y="0"/>
                        <a:pt x="661" y="1"/>
                      </a:cubicBezTo>
                      <a:cubicBezTo>
                        <a:pt x="660" y="5"/>
                        <a:pt x="660" y="5"/>
                        <a:pt x="660" y="5"/>
                      </a:cubicBezTo>
                      <a:cubicBezTo>
                        <a:pt x="626" y="3"/>
                        <a:pt x="497" y="16"/>
                        <a:pt x="320" y="93"/>
                      </a:cubicBezTo>
                      <a:cubicBezTo>
                        <a:pt x="114" y="183"/>
                        <a:pt x="4" y="313"/>
                        <a:pt x="3" y="3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p46"/>
                <p:cNvSpPr/>
                <p:nvPr/>
              </p:nvSpPr>
              <p:spPr>
                <a:xfrm>
                  <a:off x="1403200" y="1106350"/>
                  <a:ext cx="1666876" cy="80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72" extrusionOk="0">
                      <a:moveTo>
                        <a:pt x="3" y="372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1" y="369"/>
                        <a:pt x="131" y="216"/>
                        <a:pt x="373" y="109"/>
                      </a:cubicBezTo>
                      <a:cubicBezTo>
                        <a:pt x="583" y="16"/>
                        <a:pt x="736" y="0"/>
                        <a:pt x="773" y="2"/>
                      </a:cubicBezTo>
                      <a:cubicBezTo>
                        <a:pt x="773" y="6"/>
                        <a:pt x="773" y="6"/>
                        <a:pt x="773" y="6"/>
                      </a:cubicBezTo>
                      <a:cubicBezTo>
                        <a:pt x="736" y="4"/>
                        <a:pt x="584" y="20"/>
                        <a:pt x="374" y="112"/>
                      </a:cubicBezTo>
                      <a:cubicBezTo>
                        <a:pt x="133" y="219"/>
                        <a:pt x="4" y="371"/>
                        <a:pt x="3" y="3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p46"/>
                <p:cNvSpPr/>
                <p:nvPr/>
              </p:nvSpPr>
              <p:spPr>
                <a:xfrm>
                  <a:off x="1144438" y="974588"/>
                  <a:ext cx="1909764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29" extrusionOk="0">
                      <a:moveTo>
                        <a:pt x="3" y="429"/>
                      </a:move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1" y="425"/>
                        <a:pt x="150" y="251"/>
                        <a:pt x="427" y="127"/>
                      </a:cubicBezTo>
                      <a:cubicBezTo>
                        <a:pt x="675" y="17"/>
                        <a:pt x="852" y="0"/>
                        <a:pt x="885" y="2"/>
                      </a:cubicBezTo>
                      <a:cubicBezTo>
                        <a:pt x="885" y="5"/>
                        <a:pt x="885" y="5"/>
                        <a:pt x="885" y="5"/>
                      </a:cubicBezTo>
                      <a:cubicBezTo>
                        <a:pt x="852" y="4"/>
                        <a:pt x="676" y="20"/>
                        <a:pt x="428" y="130"/>
                      </a:cubicBezTo>
                      <a:cubicBezTo>
                        <a:pt x="152" y="253"/>
                        <a:pt x="4" y="427"/>
                        <a:pt x="3" y="4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46"/>
                <p:cNvSpPr/>
                <p:nvPr/>
              </p:nvSpPr>
              <p:spPr>
                <a:xfrm>
                  <a:off x="885675" y="847588"/>
                  <a:ext cx="2152651" cy="10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" h="484" extrusionOk="0">
                      <a:moveTo>
                        <a:pt x="2" y="484"/>
                      </a:move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1" y="480"/>
                        <a:pt x="169" y="283"/>
                        <a:pt x="481" y="143"/>
                      </a:cubicBezTo>
                      <a:cubicBezTo>
                        <a:pt x="802" y="0"/>
                        <a:pt x="996" y="0"/>
                        <a:pt x="998" y="0"/>
                      </a:cubicBezTo>
                      <a:cubicBezTo>
                        <a:pt x="998" y="3"/>
                        <a:pt x="998" y="3"/>
                        <a:pt x="998" y="3"/>
                      </a:cubicBezTo>
                      <a:cubicBezTo>
                        <a:pt x="996" y="3"/>
                        <a:pt x="802" y="4"/>
                        <a:pt x="483" y="146"/>
                      </a:cubicBezTo>
                      <a:cubicBezTo>
                        <a:pt x="171" y="286"/>
                        <a:pt x="4" y="482"/>
                        <a:pt x="2" y="4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46"/>
                <p:cNvSpPr/>
                <p:nvPr/>
              </p:nvSpPr>
              <p:spPr>
                <a:xfrm>
                  <a:off x="625325" y="715825"/>
                  <a:ext cx="2395538" cy="1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541" extrusionOk="0">
                      <a:moveTo>
                        <a:pt x="3" y="541"/>
                      </a:moveTo>
                      <a:cubicBezTo>
                        <a:pt x="0" y="538"/>
                        <a:pt x="0" y="538"/>
                        <a:pt x="0" y="538"/>
                      </a:cubicBezTo>
                      <a:cubicBezTo>
                        <a:pt x="2" y="536"/>
                        <a:pt x="188" y="317"/>
                        <a:pt x="537" y="161"/>
                      </a:cubicBezTo>
                      <a:cubicBezTo>
                        <a:pt x="884" y="5"/>
                        <a:pt x="1105" y="0"/>
                        <a:pt x="1111" y="0"/>
                      </a:cubicBezTo>
                      <a:cubicBezTo>
                        <a:pt x="1111" y="0"/>
                        <a:pt x="1111" y="0"/>
                        <a:pt x="1111" y="0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04" y="3"/>
                        <a:pt x="885" y="8"/>
                        <a:pt x="538" y="164"/>
                      </a:cubicBezTo>
                      <a:cubicBezTo>
                        <a:pt x="191" y="320"/>
                        <a:pt x="5" y="538"/>
                        <a:pt x="3" y="5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46"/>
                <p:cNvSpPr/>
                <p:nvPr/>
              </p:nvSpPr>
              <p:spPr>
                <a:xfrm>
                  <a:off x="366563" y="582475"/>
                  <a:ext cx="2640012" cy="12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8" extrusionOk="0">
                      <a:moveTo>
                        <a:pt x="3" y="598"/>
                      </a:moveTo>
                      <a:cubicBezTo>
                        <a:pt x="0" y="596"/>
                        <a:pt x="0" y="596"/>
                        <a:pt x="0" y="596"/>
                      </a:cubicBezTo>
                      <a:cubicBezTo>
                        <a:pt x="2" y="594"/>
                        <a:pt x="208" y="352"/>
                        <a:pt x="591" y="180"/>
                      </a:cubicBezTo>
                      <a:cubicBezTo>
                        <a:pt x="981" y="4"/>
                        <a:pt x="1222" y="0"/>
                        <a:pt x="1224" y="0"/>
                      </a:cubicBezTo>
                      <a:cubicBezTo>
                        <a:pt x="1224" y="4"/>
                        <a:pt x="1224" y="4"/>
                        <a:pt x="1224" y="4"/>
                      </a:cubicBezTo>
                      <a:cubicBezTo>
                        <a:pt x="1221" y="4"/>
                        <a:pt x="982" y="8"/>
                        <a:pt x="592" y="184"/>
                      </a:cubicBezTo>
                      <a:cubicBezTo>
                        <a:pt x="210" y="355"/>
                        <a:pt x="5" y="596"/>
                        <a:pt x="3" y="5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46"/>
                <p:cNvSpPr/>
                <p:nvPr/>
              </p:nvSpPr>
              <p:spPr>
                <a:xfrm>
                  <a:off x="107800" y="450713"/>
                  <a:ext cx="2881314" cy="141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655" extrusionOk="0">
                      <a:moveTo>
                        <a:pt x="3" y="655"/>
                      </a:move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" y="650"/>
                        <a:pt x="227" y="387"/>
                        <a:pt x="645" y="198"/>
                      </a:cubicBezTo>
                      <a:cubicBezTo>
                        <a:pt x="1066" y="8"/>
                        <a:pt x="1334" y="0"/>
                        <a:pt x="1336" y="0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0" y="3"/>
                        <a:pt x="1064" y="13"/>
                        <a:pt x="646" y="202"/>
                      </a:cubicBezTo>
                      <a:cubicBezTo>
                        <a:pt x="229" y="390"/>
                        <a:pt x="5" y="653"/>
                        <a:pt x="3" y="6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46"/>
                <p:cNvSpPr/>
                <p:nvPr/>
              </p:nvSpPr>
              <p:spPr>
                <a:xfrm>
                  <a:off x="-150962" y="318950"/>
                  <a:ext cx="3124200" cy="1536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712" extrusionOk="0">
                      <a:moveTo>
                        <a:pt x="2" y="712"/>
                      </a:moveTo>
                      <a:cubicBezTo>
                        <a:pt x="0" y="710"/>
                        <a:pt x="0" y="710"/>
                        <a:pt x="0" y="710"/>
                      </a:cubicBezTo>
                      <a:cubicBezTo>
                        <a:pt x="2" y="707"/>
                        <a:pt x="246" y="421"/>
                        <a:pt x="699" y="217"/>
                      </a:cubicBezTo>
                      <a:cubicBezTo>
                        <a:pt x="1156" y="10"/>
                        <a:pt x="1443" y="0"/>
                        <a:pt x="1449" y="0"/>
                      </a:cubicBezTo>
                      <a:cubicBezTo>
                        <a:pt x="1449" y="0"/>
                        <a:pt x="1449" y="0"/>
                        <a:pt x="1449" y="0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2" y="3"/>
                        <a:pt x="1156" y="13"/>
                        <a:pt x="701" y="220"/>
                      </a:cubicBezTo>
                      <a:cubicBezTo>
                        <a:pt x="248" y="424"/>
                        <a:pt x="5" y="709"/>
                        <a:pt x="2" y="7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46"/>
                <p:cNvSpPr/>
                <p:nvPr/>
              </p:nvSpPr>
              <p:spPr>
                <a:xfrm>
                  <a:off x="-409725" y="187188"/>
                  <a:ext cx="3365500" cy="166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769" extrusionOk="0">
                      <a:moveTo>
                        <a:pt x="2" y="769"/>
                      </a:moveTo>
                      <a:cubicBezTo>
                        <a:pt x="0" y="767"/>
                        <a:pt x="0" y="767"/>
                        <a:pt x="0" y="767"/>
                      </a:cubicBezTo>
                      <a:cubicBezTo>
                        <a:pt x="2" y="764"/>
                        <a:pt x="265" y="456"/>
                        <a:pt x="754" y="235"/>
                      </a:cubicBezTo>
                      <a:cubicBezTo>
                        <a:pt x="1240" y="14"/>
                        <a:pt x="1556" y="0"/>
                        <a:pt x="1561" y="0"/>
                      </a:cubicBezTo>
                      <a:cubicBezTo>
                        <a:pt x="1561" y="0"/>
                        <a:pt x="1561" y="0"/>
                        <a:pt x="1561" y="0"/>
                      </a:cubicBezTo>
                      <a:cubicBezTo>
                        <a:pt x="1561" y="3"/>
                        <a:pt x="1561" y="3"/>
                        <a:pt x="1561" y="3"/>
                      </a:cubicBezTo>
                      <a:cubicBezTo>
                        <a:pt x="1558" y="3"/>
                        <a:pt x="1246" y="15"/>
                        <a:pt x="755" y="238"/>
                      </a:cubicBezTo>
                      <a:cubicBezTo>
                        <a:pt x="267" y="459"/>
                        <a:pt x="5" y="766"/>
                        <a:pt x="2" y="7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46" name="Google Shape;2746;p46"/>
            <p:cNvGrpSpPr/>
            <p:nvPr/>
          </p:nvGrpSpPr>
          <p:grpSpPr>
            <a:xfrm>
              <a:off x="513459" y="4818544"/>
              <a:ext cx="4058546" cy="1645541"/>
              <a:chOff x="3616175" y="871400"/>
              <a:chExt cx="4165601" cy="1065213"/>
            </a:xfrm>
          </p:grpSpPr>
          <p:sp>
            <p:nvSpPr>
              <p:cNvPr id="2747" name="Google Shape;2747;p46"/>
              <p:cNvSpPr/>
              <p:nvPr/>
            </p:nvSpPr>
            <p:spPr>
              <a:xfrm>
                <a:off x="3616175" y="871400"/>
                <a:ext cx="4165601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8" extrusionOk="0">
                    <a:moveTo>
                      <a:pt x="1931" y="338"/>
                    </a:moveTo>
                    <a:cubicBezTo>
                      <a:pt x="1931" y="338"/>
                      <a:pt x="1631" y="0"/>
                      <a:pt x="986" y="0"/>
                    </a:cubicBezTo>
                    <a:cubicBezTo>
                      <a:pt x="341" y="0"/>
                      <a:pt x="0" y="338"/>
                      <a:pt x="0" y="338"/>
                    </a:cubicBezTo>
                    <a:lnTo>
                      <a:pt x="1931" y="3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46"/>
              <p:cNvSpPr/>
              <p:nvPr/>
            </p:nvSpPr>
            <p:spPr>
              <a:xfrm>
                <a:off x="4946500" y="1566725"/>
                <a:ext cx="1266825" cy="36988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71" extrusionOk="0">
                    <a:moveTo>
                      <a:pt x="18" y="171"/>
                    </a:moveTo>
                    <a:cubicBezTo>
                      <a:pt x="6" y="169"/>
                      <a:pt x="0" y="161"/>
                      <a:pt x="1" y="149"/>
                    </a:cubicBezTo>
                    <a:cubicBezTo>
                      <a:pt x="3" y="126"/>
                      <a:pt x="29" y="89"/>
                      <a:pt x="82" y="57"/>
                    </a:cubicBezTo>
                    <a:cubicBezTo>
                      <a:pt x="124" y="31"/>
                      <a:pt x="198" y="0"/>
                      <a:pt x="308" y="0"/>
                    </a:cubicBezTo>
                    <a:cubicBezTo>
                      <a:pt x="308" y="0"/>
                      <a:pt x="308" y="0"/>
                      <a:pt x="309" y="0"/>
                    </a:cubicBezTo>
                    <a:cubicBezTo>
                      <a:pt x="514" y="1"/>
                      <a:pt x="587" y="167"/>
                      <a:pt x="587" y="169"/>
                    </a:cubicBezTo>
                    <a:cubicBezTo>
                      <a:pt x="584" y="170"/>
                      <a:pt x="584" y="170"/>
                      <a:pt x="584" y="170"/>
                    </a:cubicBezTo>
                    <a:cubicBezTo>
                      <a:pt x="583" y="169"/>
                      <a:pt x="512" y="4"/>
                      <a:pt x="309" y="3"/>
                    </a:cubicBezTo>
                    <a:cubicBezTo>
                      <a:pt x="308" y="3"/>
                      <a:pt x="308" y="3"/>
                      <a:pt x="308" y="3"/>
                    </a:cubicBezTo>
                    <a:cubicBezTo>
                      <a:pt x="199" y="3"/>
                      <a:pt x="126" y="34"/>
                      <a:pt x="84" y="60"/>
                    </a:cubicBezTo>
                    <a:cubicBezTo>
                      <a:pt x="32" y="91"/>
                      <a:pt x="6" y="128"/>
                      <a:pt x="5" y="149"/>
                    </a:cubicBezTo>
                    <a:cubicBezTo>
                      <a:pt x="4" y="156"/>
                      <a:pt x="6" y="166"/>
                      <a:pt x="19" y="168"/>
                    </a:cubicBezTo>
                    <a:lnTo>
                      <a:pt x="18" y="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46"/>
              <p:cNvSpPr/>
              <p:nvPr/>
            </p:nvSpPr>
            <p:spPr>
              <a:xfrm>
                <a:off x="4765525" y="1466713"/>
                <a:ext cx="1671638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5" extrusionOk="0">
                    <a:moveTo>
                      <a:pt x="11" y="195"/>
                    </a:moveTo>
                    <a:cubicBezTo>
                      <a:pt x="4" y="194"/>
                      <a:pt x="0" y="189"/>
                      <a:pt x="0" y="180"/>
                    </a:cubicBezTo>
                    <a:cubicBezTo>
                      <a:pt x="4" y="138"/>
                      <a:pt x="135" y="0"/>
                      <a:pt x="400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41" y="0"/>
                      <a:pt x="635" y="52"/>
                      <a:pt x="690" y="96"/>
                    </a:cubicBezTo>
                    <a:cubicBezTo>
                      <a:pt x="749" y="144"/>
                      <a:pt x="775" y="192"/>
                      <a:pt x="775" y="193"/>
                    </a:cubicBezTo>
                    <a:cubicBezTo>
                      <a:pt x="772" y="194"/>
                      <a:pt x="772" y="194"/>
                      <a:pt x="772" y="194"/>
                    </a:cubicBezTo>
                    <a:cubicBezTo>
                      <a:pt x="772" y="194"/>
                      <a:pt x="746" y="146"/>
                      <a:pt x="687" y="99"/>
                    </a:cubicBezTo>
                    <a:cubicBezTo>
                      <a:pt x="633" y="55"/>
                      <a:pt x="540" y="3"/>
                      <a:pt x="401" y="3"/>
                    </a:cubicBezTo>
                    <a:cubicBezTo>
                      <a:pt x="401" y="3"/>
                      <a:pt x="401" y="3"/>
                      <a:pt x="400" y="3"/>
                    </a:cubicBezTo>
                    <a:cubicBezTo>
                      <a:pt x="137" y="3"/>
                      <a:pt x="7" y="139"/>
                      <a:pt x="4" y="180"/>
                    </a:cubicBezTo>
                    <a:cubicBezTo>
                      <a:pt x="3" y="187"/>
                      <a:pt x="6" y="191"/>
                      <a:pt x="12" y="192"/>
                    </a:cubicBezTo>
                    <a:lnTo>
                      <a:pt x="11" y="1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0" name="Google Shape;2750;p46"/>
              <p:cNvSpPr/>
              <p:nvPr/>
            </p:nvSpPr>
            <p:spPr>
              <a:xfrm>
                <a:off x="4578200" y="1366700"/>
                <a:ext cx="2082800" cy="47466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20" extrusionOk="0">
                    <a:moveTo>
                      <a:pt x="8" y="220"/>
                    </a:moveTo>
                    <a:cubicBezTo>
                      <a:pt x="3" y="220"/>
                      <a:pt x="0" y="216"/>
                      <a:pt x="0" y="210"/>
                    </a:cubicBezTo>
                    <a:cubicBezTo>
                      <a:pt x="4" y="168"/>
                      <a:pt x="172" y="0"/>
                      <a:pt x="496" y="0"/>
                    </a:cubicBezTo>
                    <a:cubicBezTo>
                      <a:pt x="496" y="0"/>
                      <a:pt x="497" y="0"/>
                      <a:pt x="497" y="0"/>
                    </a:cubicBezTo>
                    <a:cubicBezTo>
                      <a:pt x="669" y="1"/>
                      <a:pt x="787" y="60"/>
                      <a:pt x="856" y="109"/>
                    </a:cubicBezTo>
                    <a:cubicBezTo>
                      <a:pt x="931" y="163"/>
                      <a:pt x="966" y="217"/>
                      <a:pt x="966" y="218"/>
                    </a:cubicBezTo>
                    <a:cubicBezTo>
                      <a:pt x="963" y="220"/>
                      <a:pt x="963" y="220"/>
                      <a:pt x="963" y="220"/>
                    </a:cubicBezTo>
                    <a:cubicBezTo>
                      <a:pt x="963" y="219"/>
                      <a:pt x="929" y="165"/>
                      <a:pt x="854" y="112"/>
                    </a:cubicBezTo>
                    <a:cubicBezTo>
                      <a:pt x="786" y="63"/>
                      <a:pt x="668" y="4"/>
                      <a:pt x="497" y="4"/>
                    </a:cubicBezTo>
                    <a:cubicBezTo>
                      <a:pt x="497" y="4"/>
                      <a:pt x="496" y="4"/>
                      <a:pt x="496" y="4"/>
                    </a:cubicBezTo>
                    <a:cubicBezTo>
                      <a:pt x="323" y="4"/>
                      <a:pt x="202" y="52"/>
                      <a:pt x="131" y="92"/>
                    </a:cubicBezTo>
                    <a:cubicBezTo>
                      <a:pt x="50" y="138"/>
                      <a:pt x="5" y="190"/>
                      <a:pt x="4" y="210"/>
                    </a:cubicBezTo>
                    <a:cubicBezTo>
                      <a:pt x="3" y="216"/>
                      <a:pt x="6" y="217"/>
                      <a:pt x="8" y="217"/>
                    </a:cubicBezTo>
                    <a:lnTo>
                      <a:pt x="8" y="2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1" name="Google Shape;2751;p46"/>
              <p:cNvSpPr/>
              <p:nvPr/>
            </p:nvSpPr>
            <p:spPr>
              <a:xfrm>
                <a:off x="4389288" y="1266688"/>
                <a:ext cx="2497137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45" extrusionOk="0">
                    <a:moveTo>
                      <a:pt x="5" y="245"/>
                    </a:moveTo>
                    <a:cubicBezTo>
                      <a:pt x="2" y="244"/>
                      <a:pt x="0" y="241"/>
                      <a:pt x="0" y="238"/>
                    </a:cubicBezTo>
                    <a:cubicBezTo>
                      <a:pt x="2" y="220"/>
                      <a:pt x="54" y="160"/>
                      <a:pt x="153" y="105"/>
                    </a:cubicBezTo>
                    <a:cubicBezTo>
                      <a:pt x="240" y="57"/>
                      <a:pt x="387" y="0"/>
                      <a:pt x="593" y="0"/>
                    </a:cubicBezTo>
                    <a:cubicBezTo>
                      <a:pt x="593" y="0"/>
                      <a:pt x="593" y="0"/>
                      <a:pt x="594" y="0"/>
                    </a:cubicBezTo>
                    <a:cubicBezTo>
                      <a:pt x="798" y="0"/>
                      <a:pt x="940" y="66"/>
                      <a:pt x="1024" y="121"/>
                    </a:cubicBezTo>
                    <a:cubicBezTo>
                      <a:pt x="1115" y="181"/>
                      <a:pt x="1158" y="241"/>
                      <a:pt x="1158" y="242"/>
                    </a:cubicBezTo>
                    <a:cubicBezTo>
                      <a:pt x="1156" y="244"/>
                      <a:pt x="1156" y="244"/>
                      <a:pt x="1156" y="244"/>
                    </a:cubicBezTo>
                    <a:cubicBezTo>
                      <a:pt x="1155" y="243"/>
                      <a:pt x="1112" y="183"/>
                      <a:pt x="1022" y="124"/>
                    </a:cubicBezTo>
                    <a:cubicBezTo>
                      <a:pt x="939" y="69"/>
                      <a:pt x="797" y="4"/>
                      <a:pt x="594" y="4"/>
                    </a:cubicBezTo>
                    <a:cubicBezTo>
                      <a:pt x="593" y="4"/>
                      <a:pt x="593" y="4"/>
                      <a:pt x="593" y="4"/>
                    </a:cubicBezTo>
                    <a:cubicBezTo>
                      <a:pt x="388" y="4"/>
                      <a:pt x="242" y="60"/>
                      <a:pt x="155" y="108"/>
                    </a:cubicBezTo>
                    <a:cubicBezTo>
                      <a:pt x="57" y="162"/>
                      <a:pt x="5" y="220"/>
                      <a:pt x="4" y="238"/>
                    </a:cubicBezTo>
                    <a:cubicBezTo>
                      <a:pt x="3" y="240"/>
                      <a:pt x="4" y="241"/>
                      <a:pt x="5" y="241"/>
                    </a:cubicBezTo>
                    <a:lnTo>
                      <a:pt x="5" y="2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2" name="Google Shape;2752;p46"/>
              <p:cNvSpPr/>
              <p:nvPr/>
            </p:nvSpPr>
            <p:spPr>
              <a:xfrm>
                <a:off x="4197200" y="1166675"/>
                <a:ext cx="2913063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69" extrusionOk="0">
                    <a:moveTo>
                      <a:pt x="3" y="269"/>
                    </a:moveTo>
                    <a:cubicBezTo>
                      <a:pt x="1" y="268"/>
                      <a:pt x="0" y="267"/>
                      <a:pt x="0" y="264"/>
                    </a:cubicBezTo>
                    <a:cubicBezTo>
                      <a:pt x="1" y="249"/>
                      <a:pt x="63" y="183"/>
                      <a:pt x="178" y="121"/>
                    </a:cubicBezTo>
                    <a:cubicBezTo>
                      <a:pt x="281" y="66"/>
                      <a:pt x="453" y="0"/>
                      <a:pt x="691" y="0"/>
                    </a:cubicBezTo>
                    <a:cubicBezTo>
                      <a:pt x="691" y="0"/>
                      <a:pt x="691" y="0"/>
                      <a:pt x="691" y="0"/>
                    </a:cubicBezTo>
                    <a:cubicBezTo>
                      <a:pt x="928" y="0"/>
                      <a:pt x="1095" y="72"/>
                      <a:pt x="1193" y="133"/>
                    </a:cubicBezTo>
                    <a:cubicBezTo>
                      <a:pt x="1300" y="199"/>
                      <a:pt x="1351" y="265"/>
                      <a:pt x="1351" y="266"/>
                    </a:cubicBezTo>
                    <a:cubicBezTo>
                      <a:pt x="1349" y="268"/>
                      <a:pt x="1349" y="268"/>
                      <a:pt x="1349" y="268"/>
                    </a:cubicBezTo>
                    <a:cubicBezTo>
                      <a:pt x="1348" y="267"/>
                      <a:pt x="1297" y="201"/>
                      <a:pt x="1191" y="136"/>
                    </a:cubicBezTo>
                    <a:cubicBezTo>
                      <a:pt x="1093" y="75"/>
                      <a:pt x="927" y="3"/>
                      <a:pt x="691" y="3"/>
                    </a:cubicBezTo>
                    <a:cubicBezTo>
                      <a:pt x="691" y="3"/>
                      <a:pt x="691" y="3"/>
                      <a:pt x="691" y="3"/>
                    </a:cubicBezTo>
                    <a:cubicBezTo>
                      <a:pt x="463" y="3"/>
                      <a:pt x="296" y="64"/>
                      <a:pt x="196" y="115"/>
                    </a:cubicBezTo>
                    <a:cubicBezTo>
                      <a:pt x="79" y="175"/>
                      <a:pt x="16" y="240"/>
                      <a:pt x="5" y="260"/>
                    </a:cubicBezTo>
                    <a:cubicBezTo>
                      <a:pt x="3" y="264"/>
                      <a:pt x="3" y="265"/>
                      <a:pt x="3" y="265"/>
                    </a:cubicBezTo>
                    <a:lnTo>
                      <a:pt x="3" y="2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3" name="Google Shape;2753;p46"/>
              <p:cNvSpPr/>
              <p:nvPr/>
            </p:nvSpPr>
            <p:spPr>
              <a:xfrm>
                <a:off x="4001938" y="1068250"/>
                <a:ext cx="3332163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93" extrusionOk="0">
                    <a:moveTo>
                      <a:pt x="2" y="293"/>
                    </a:moveTo>
                    <a:cubicBezTo>
                      <a:pt x="1" y="293"/>
                      <a:pt x="0" y="292"/>
                      <a:pt x="0" y="290"/>
                    </a:cubicBezTo>
                    <a:cubicBezTo>
                      <a:pt x="1" y="278"/>
                      <a:pt x="75" y="204"/>
                      <a:pt x="203" y="137"/>
                    </a:cubicBezTo>
                    <a:cubicBezTo>
                      <a:pt x="321" y="74"/>
                      <a:pt x="520" y="0"/>
                      <a:pt x="790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1059" y="0"/>
                      <a:pt x="1250" y="79"/>
                      <a:pt x="1363" y="145"/>
                    </a:cubicBezTo>
                    <a:cubicBezTo>
                      <a:pt x="1485" y="216"/>
                      <a:pt x="1545" y="289"/>
                      <a:pt x="1545" y="290"/>
                    </a:cubicBezTo>
                    <a:cubicBezTo>
                      <a:pt x="1543" y="292"/>
                      <a:pt x="1543" y="292"/>
                      <a:pt x="1543" y="292"/>
                    </a:cubicBezTo>
                    <a:cubicBezTo>
                      <a:pt x="1542" y="291"/>
                      <a:pt x="1483" y="219"/>
                      <a:pt x="1361" y="148"/>
                    </a:cubicBezTo>
                    <a:cubicBezTo>
                      <a:pt x="1248" y="82"/>
                      <a:pt x="1058" y="3"/>
                      <a:pt x="790" y="3"/>
                    </a:cubicBezTo>
                    <a:cubicBezTo>
                      <a:pt x="790" y="3"/>
                      <a:pt x="790" y="3"/>
                      <a:pt x="790" y="3"/>
                    </a:cubicBezTo>
                    <a:cubicBezTo>
                      <a:pt x="391" y="3"/>
                      <a:pt x="119" y="169"/>
                      <a:pt x="22" y="267"/>
                    </a:cubicBezTo>
                    <a:cubicBezTo>
                      <a:pt x="7" y="283"/>
                      <a:pt x="4" y="289"/>
                      <a:pt x="4" y="290"/>
                    </a:cubicBezTo>
                    <a:cubicBezTo>
                      <a:pt x="4" y="290"/>
                      <a:pt x="3" y="289"/>
                      <a:pt x="3" y="289"/>
                    </a:cubicBezTo>
                    <a:lnTo>
                      <a:pt x="2" y="2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4" name="Google Shape;2754;p46"/>
              <p:cNvSpPr/>
              <p:nvPr/>
            </p:nvSpPr>
            <p:spPr>
              <a:xfrm>
                <a:off x="3808263" y="966650"/>
                <a:ext cx="375126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18" extrusionOk="0">
                    <a:moveTo>
                      <a:pt x="2" y="318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0"/>
                      <a:pt x="75" y="232"/>
                      <a:pt x="227" y="154"/>
                    </a:cubicBezTo>
                    <a:cubicBezTo>
                      <a:pt x="362" y="84"/>
                      <a:pt x="587" y="0"/>
                      <a:pt x="888" y="0"/>
                    </a:cubicBezTo>
                    <a:cubicBezTo>
                      <a:pt x="888" y="0"/>
                      <a:pt x="888" y="0"/>
                      <a:pt x="889" y="0"/>
                    </a:cubicBezTo>
                    <a:cubicBezTo>
                      <a:pt x="1190" y="0"/>
                      <a:pt x="1405" y="86"/>
                      <a:pt x="1533" y="158"/>
                    </a:cubicBezTo>
                    <a:cubicBezTo>
                      <a:pt x="1671" y="235"/>
                      <a:pt x="1739" y="314"/>
                      <a:pt x="1739" y="315"/>
                    </a:cubicBezTo>
                    <a:cubicBezTo>
                      <a:pt x="1737" y="317"/>
                      <a:pt x="1737" y="317"/>
                      <a:pt x="1737" y="317"/>
                    </a:cubicBezTo>
                    <a:cubicBezTo>
                      <a:pt x="1736" y="316"/>
                      <a:pt x="1669" y="238"/>
                      <a:pt x="1531" y="160"/>
                    </a:cubicBezTo>
                    <a:cubicBezTo>
                      <a:pt x="1404" y="89"/>
                      <a:pt x="1189" y="4"/>
                      <a:pt x="889" y="4"/>
                    </a:cubicBezTo>
                    <a:cubicBezTo>
                      <a:pt x="889" y="4"/>
                      <a:pt x="888" y="4"/>
                      <a:pt x="888" y="4"/>
                    </a:cubicBezTo>
                    <a:cubicBezTo>
                      <a:pt x="589" y="4"/>
                      <a:pt x="366" y="86"/>
                      <a:pt x="232" y="155"/>
                    </a:cubicBezTo>
                    <a:cubicBezTo>
                      <a:pt x="85" y="230"/>
                      <a:pt x="6" y="309"/>
                      <a:pt x="3" y="316"/>
                    </a:cubicBezTo>
                    <a:cubicBezTo>
                      <a:pt x="3" y="316"/>
                      <a:pt x="3" y="316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lnTo>
                      <a:pt x="2" y="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" name="Google Shape;2179;p36"/>
          <p:cNvSpPr txBox="1">
            <a:spLocks/>
          </p:cNvSpPr>
          <p:nvPr/>
        </p:nvSpPr>
        <p:spPr>
          <a:xfrm>
            <a:off x="1722118" y="449687"/>
            <a:ext cx="5994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44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ra ExtraBold"/>
              <a:buNone/>
              <a:defRPr sz="6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ar-JO" sz="2800" dirty="0" smtClean="0">
                <a:latin typeface="Cairo Black" pitchFamily="2" charset="-78"/>
                <a:cs typeface="Cairo Black" pitchFamily="2" charset="-78"/>
              </a:rPr>
              <a:t>جدول الانشطه</a:t>
            </a:r>
            <a:endParaRPr lang="ar-JO" sz="2800" dirty="0">
              <a:latin typeface="Cairo Black" pitchFamily="2" charset="-78"/>
              <a:cs typeface="Cairo Black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56228"/>
              </p:ext>
            </p:extLst>
          </p:nvPr>
        </p:nvGraphicFramePr>
        <p:xfrm>
          <a:off x="1849513" y="1315742"/>
          <a:ext cx="5299291" cy="3443943"/>
        </p:xfrm>
        <a:graphic>
          <a:graphicData uri="http://schemas.openxmlformats.org/drawingml/2006/table">
            <a:tbl>
              <a:tblPr rtl="1" firstRow="1" firstCol="1" bandRow="1"/>
              <a:tblGrid>
                <a:gridCol w="5299291">
                  <a:extLst>
                    <a:ext uri="{9D8B030D-6E8A-4147-A177-3AD203B41FA5}">
                      <a16:colId xmlns:a16="http://schemas.microsoft.com/office/drawing/2014/main" val="583365550"/>
                    </a:ext>
                  </a:extLst>
                </a:gridCol>
              </a:tblGrid>
              <a:tr h="11479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342900" marR="0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dirty="0">
                          <a:solidFill>
                            <a:schemeClr val="tx2"/>
                          </a:solidFill>
                          <a:effectLst/>
                        </a:rPr>
                        <a:t>انشاء صفحة على الفيسبوك ولوغو خاص بالمبادره وتمويلها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27465"/>
                  </a:ext>
                </a:extLst>
              </a:tr>
              <a:tr h="11479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342900" marR="0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dirty="0">
                          <a:solidFill>
                            <a:schemeClr val="tx2"/>
                          </a:solidFill>
                          <a:effectLst/>
                        </a:rPr>
                        <a:t>انفوجرافيك ومعلومات بيئية وسياحيه عن اهم الوجهات السياحيه داخل المحافظه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13379"/>
                  </a:ext>
                </a:extLst>
              </a:tr>
              <a:tr h="114798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342900" marR="0" indent="-3429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ar-EG" sz="2000" dirty="0">
                          <a:solidFill>
                            <a:schemeClr val="tx2"/>
                          </a:solidFill>
                          <a:effectLst/>
                        </a:rPr>
                        <a:t>فيديو تعريفي للاماكن السياحيه في عجلون 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6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07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>
                <a:latin typeface="Cairo" panose="020B0604020202020204" charset="-78"/>
                <a:cs typeface="Cairo" panose="020B0604020202020204" charset="-78"/>
              </a:rPr>
              <a:t>مؤشرات الاداء</a:t>
            </a:r>
            <a:endParaRPr lang="en-US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ar-JO" dirty="0" smtClean="0"/>
              <a:t>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64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77257"/>
            <a:ext cx="7874000" cy="2671874"/>
          </a:xfrm>
        </p:spPr>
        <p:txBody>
          <a:bodyPr/>
          <a:lstStyle/>
          <a:p>
            <a:pPr rtl="1"/>
            <a:r>
              <a:rPr lang="ar-JO" sz="2400" dirty="0" smtClean="0">
                <a:latin typeface="Cairo" panose="020B0604020202020204" charset="-78"/>
                <a:cs typeface="Cairo" panose="020B0604020202020204" charset="-78"/>
              </a:rPr>
              <a:t>1. نسبة </a:t>
            </a:r>
            <a:r>
              <a:rPr lang="ar-JO" sz="2400" dirty="0" smtClean="0">
                <a:latin typeface="Cairo" panose="020B0604020202020204" charset="-78"/>
                <a:cs typeface="Cairo" panose="020B0604020202020204" charset="-78"/>
              </a:rPr>
              <a:t>وصول المنشورات التوعويه من خلال مواقع التواصل </a:t>
            </a:r>
            <a:r>
              <a:rPr lang="ar-JO" sz="2400" dirty="0" smtClean="0">
                <a:latin typeface="Cairo" panose="020B0604020202020204" charset="-78"/>
                <a:cs typeface="Cairo" panose="020B0604020202020204" charset="-78"/>
              </a:rPr>
              <a:t>لاجتماعي.</a:t>
            </a:r>
            <a:br>
              <a:rPr lang="ar-JO" sz="2400" dirty="0" smtClean="0">
                <a:latin typeface="Cairo" panose="020B0604020202020204" charset="-78"/>
                <a:cs typeface="Cairo" panose="020B0604020202020204" charset="-78"/>
              </a:rPr>
            </a:br>
            <a:r>
              <a:rPr lang="ar-JO" sz="2400" dirty="0">
                <a:latin typeface="Cairo" panose="020B0604020202020204" charset="-78"/>
                <a:cs typeface="Cairo" panose="020B0604020202020204" charset="-78"/>
              </a:rPr>
              <a:t/>
            </a:r>
            <a:br>
              <a:rPr lang="ar-JO" sz="2400" dirty="0">
                <a:latin typeface="Cairo" panose="020B0604020202020204" charset="-78"/>
                <a:cs typeface="Cairo" panose="020B0604020202020204" charset="-78"/>
              </a:rPr>
            </a:br>
            <a:r>
              <a:rPr lang="ar-JO" sz="2400" dirty="0" smtClean="0">
                <a:latin typeface="Cairo" panose="020B0604020202020204" charset="-78"/>
                <a:cs typeface="Cairo" panose="020B0604020202020204" charset="-78"/>
              </a:rPr>
              <a:t>2. عدد </a:t>
            </a:r>
            <a:r>
              <a:rPr lang="ar-JO" sz="2400" dirty="0" smtClean="0">
                <a:latin typeface="Cairo" panose="020B0604020202020204" charset="-78"/>
                <a:cs typeface="Cairo" panose="020B0604020202020204" charset="-78"/>
              </a:rPr>
              <a:t>السياح خلال نهاية العام الحالي</a:t>
            </a:r>
            <a:endParaRPr lang="en-US" sz="2400" dirty="0"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666283" y="486102"/>
            <a:ext cx="3637311" cy="738000"/>
          </a:xfrm>
        </p:spPr>
        <p:txBody>
          <a:bodyPr/>
          <a:lstStyle/>
          <a:p>
            <a:r>
              <a:rPr lang="ar-JO" sz="2400" dirty="0" smtClean="0">
                <a:latin typeface="Cairo" panose="020B0604020202020204" charset="-78"/>
                <a:cs typeface="Cairo" panose="020B0604020202020204" charset="-78"/>
              </a:rPr>
              <a:t>مؤشرات الاداء</a:t>
            </a:r>
            <a:endParaRPr lang="en-US" sz="2400" dirty="0">
              <a:latin typeface="Cairo" panose="020B0604020202020204" charset="-78"/>
              <a:cs typeface="Cairo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42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6"/>
          <p:cNvSpPr txBox="1">
            <a:spLocks noGrp="1"/>
          </p:cNvSpPr>
          <p:nvPr>
            <p:ph type="title"/>
          </p:nvPr>
        </p:nvSpPr>
        <p:spPr>
          <a:xfrm>
            <a:off x="952738" y="2250988"/>
            <a:ext cx="661673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ar-JO" sz="4000" dirty="0" smtClean="0">
                <a:latin typeface="Cairo Black" pitchFamily="2" charset="-78"/>
                <a:cs typeface="Cairo Black" pitchFamily="2" charset="-78"/>
              </a:rPr>
              <a:t>تأثير المبادرة  </a:t>
            </a:r>
            <a:endParaRPr lang="ar-JO" sz="40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2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06</a:t>
            </a:r>
            <a:endParaRPr dirty="0"/>
          </a:p>
        </p:txBody>
      </p:sp>
      <p:grpSp>
        <p:nvGrpSpPr>
          <p:cNvPr id="2181" name="Google Shape;2181;p36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82" name="Google Shape;2182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36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203" name="Google Shape;2203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8" name="Google Shape;2268;p36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9" name="Google Shape;2269;p36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70" name="Google Shape;2270;p36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71" name="Google Shape;2271;p36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6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6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6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6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6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6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6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6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6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6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6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6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36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36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6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6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6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9" name="Google Shape;2289;p36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90" name="Google Shape;2290;p36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6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6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6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6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6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6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6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6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6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6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6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6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6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6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6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6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6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6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9" name="Google Shape;2309;p36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10" name="Google Shape;2310;p36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11" name="Google Shape;2311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9" name="Google Shape;2319;p36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20" name="Google Shape;2320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108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5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JO" dirty="0">
                <a:latin typeface="Cairo Black" pitchFamily="2" charset="-78"/>
                <a:cs typeface="Cairo Black" pitchFamily="2" charset="-78"/>
              </a:rPr>
              <a:t>تأثير المبادرة </a:t>
            </a:r>
            <a:r>
              <a:rPr lang="ar-JO" dirty="0" smtClean="0">
                <a:latin typeface="Cairo Black" pitchFamily="2" charset="-78"/>
                <a:cs typeface="Cairo Black" pitchFamily="2" charset="-78"/>
              </a:rPr>
              <a:t> </a:t>
            </a:r>
            <a:endParaRPr dirty="0"/>
          </a:p>
        </p:txBody>
      </p:sp>
      <p:sp>
        <p:nvSpPr>
          <p:cNvPr id="3153" name="Google Shape;3153;p54"/>
          <p:cNvSpPr txBox="1">
            <a:spLocks noGrp="1"/>
          </p:cNvSpPr>
          <p:nvPr>
            <p:ph type="subTitle" idx="1"/>
          </p:nvPr>
        </p:nvSpPr>
        <p:spPr>
          <a:xfrm>
            <a:off x="138989" y="1017724"/>
            <a:ext cx="7688275" cy="2364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r" rtl="1">
              <a:lnSpc>
                <a:spcPct val="150000"/>
              </a:lnSpc>
              <a:buNone/>
            </a:pPr>
            <a:r>
              <a:rPr lang="ar-JO" b="1" dirty="0">
                <a:latin typeface="Cairo" pitchFamily="2" charset="-78"/>
                <a:cs typeface="Cairo" pitchFamily="2" charset="-78"/>
              </a:rPr>
              <a:t>على الفئة </a:t>
            </a:r>
            <a:r>
              <a:rPr lang="ar-JO" b="1" dirty="0" smtClean="0">
                <a:latin typeface="Cairo" pitchFamily="2" charset="-78"/>
                <a:cs typeface="Cairo" pitchFamily="2" charset="-78"/>
              </a:rPr>
              <a:t>المستهدفة</a:t>
            </a:r>
            <a:endParaRPr lang="ar-JO" b="1" dirty="0">
              <a:latin typeface="Cairo" pitchFamily="2" charset="-78"/>
              <a:cs typeface="Cairo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JO" dirty="0" smtClean="0">
                <a:latin typeface="Cairo" pitchFamily="2" charset="-78"/>
                <a:cs typeface="Cairo" pitchFamily="2" charset="-78"/>
              </a:rPr>
              <a:t> </a:t>
            </a:r>
            <a:r>
              <a:rPr lang="ar-JO" dirty="0">
                <a:latin typeface="Cairo" pitchFamily="2" charset="-78"/>
                <a:cs typeface="Cairo" pitchFamily="2" charset="-78"/>
              </a:rPr>
              <a:t>زيادة معرفتهم بالمواقع </a:t>
            </a:r>
            <a:r>
              <a:rPr lang="ar-JO" dirty="0" smtClean="0">
                <a:latin typeface="Cairo" pitchFamily="2" charset="-78"/>
                <a:cs typeface="Cairo" pitchFamily="2" charset="-78"/>
              </a:rPr>
              <a:t>السياحيه</a:t>
            </a:r>
            <a:r>
              <a:rPr lang="en-US" dirty="0" smtClean="0">
                <a:latin typeface="Cairo" pitchFamily="2" charset="-78"/>
                <a:cs typeface="Cairo" pitchFamily="2" charset="-78"/>
              </a:rPr>
              <a:t> </a:t>
            </a:r>
            <a:endParaRPr lang="ar-JO" dirty="0">
              <a:latin typeface="Cairo" pitchFamily="2" charset="-78"/>
              <a:cs typeface="Cairo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JO" dirty="0" smtClean="0">
                <a:latin typeface="Cairo" pitchFamily="2" charset="-78"/>
                <a:cs typeface="Cairo" pitchFamily="2" charset="-78"/>
              </a:rPr>
              <a:t> </a:t>
            </a:r>
            <a:r>
              <a:rPr lang="ar-JO" dirty="0">
                <a:latin typeface="Cairo" pitchFamily="2" charset="-78"/>
                <a:cs typeface="Cairo" pitchFamily="2" charset="-78"/>
              </a:rPr>
              <a:t>زيادة الوعي بأهمية المحافظة على البيئه</a:t>
            </a:r>
          </a:p>
          <a:p>
            <a:pPr marL="152400" indent="0" algn="r" rtl="1">
              <a:lnSpc>
                <a:spcPct val="150000"/>
              </a:lnSpc>
              <a:buNone/>
            </a:pPr>
            <a:r>
              <a:rPr lang="ar-JO" b="1" dirty="0" smtClean="0">
                <a:latin typeface="Cairo" pitchFamily="2" charset="-78"/>
                <a:cs typeface="Cairo" pitchFamily="2" charset="-78"/>
              </a:rPr>
              <a:t>على </a:t>
            </a:r>
            <a:r>
              <a:rPr lang="ar-JO" b="1" dirty="0">
                <a:latin typeface="Cairo" pitchFamily="2" charset="-78"/>
                <a:cs typeface="Cairo" pitchFamily="2" charset="-78"/>
              </a:rPr>
              <a:t>الشباب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dirty="0">
                <a:latin typeface="Cairo" pitchFamily="2" charset="-78"/>
                <a:cs typeface="Cairo" pitchFamily="2" charset="-78"/>
              </a:rPr>
              <a:t>تشجيع المشاركة الفعالة للشباب وتفعيل دورهم في مجال الحفاظ على البيئة والسياحة في المدينة</a:t>
            </a:r>
          </a:p>
          <a:p>
            <a:pPr marL="152400" indent="0" algn="r" rtl="1">
              <a:lnSpc>
                <a:spcPct val="150000"/>
              </a:lnSpc>
              <a:buNone/>
            </a:pPr>
            <a:r>
              <a:rPr lang="ar-JO" b="1" dirty="0" smtClean="0">
                <a:latin typeface="Cairo" pitchFamily="2" charset="-78"/>
                <a:cs typeface="Cairo" pitchFamily="2" charset="-78"/>
              </a:rPr>
              <a:t>على </a:t>
            </a:r>
            <a:r>
              <a:rPr lang="ar-JO" b="1" dirty="0">
                <a:latin typeface="Cairo" pitchFamily="2" charset="-78"/>
                <a:cs typeface="Cairo" pitchFamily="2" charset="-78"/>
              </a:rPr>
              <a:t>المجتمع</a:t>
            </a:r>
          </a:p>
          <a:p>
            <a:pPr marL="171450" indent="-171450" algn="r" rtl="1">
              <a:lnSpc>
                <a:spcPct val="150000"/>
              </a:lnSpc>
            </a:pPr>
            <a:r>
              <a:rPr lang="ar-JO" dirty="0">
                <a:latin typeface="Cairo" pitchFamily="2" charset="-78"/>
                <a:cs typeface="Cairo" pitchFamily="2" charset="-78"/>
              </a:rPr>
              <a:t>تعزيز دور المجتمع باهمية الحفاظ على النظافة والبيئة</a:t>
            </a:r>
          </a:p>
          <a:p>
            <a:pPr marL="171450" indent="-171450" algn="r" rtl="1">
              <a:lnSpc>
                <a:spcPct val="150000"/>
              </a:lnSpc>
            </a:pPr>
            <a:r>
              <a:rPr lang="ar-JO" dirty="0">
                <a:latin typeface="Cairo" pitchFamily="2" charset="-78"/>
                <a:cs typeface="Cairo" pitchFamily="2" charset="-78"/>
              </a:rPr>
              <a:t>جذب السياح وتحسين تجربتهم السياحية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3154" name="Google Shape;3154;p54"/>
          <p:cNvGrpSpPr/>
          <p:nvPr/>
        </p:nvGrpSpPr>
        <p:grpSpPr>
          <a:xfrm>
            <a:off x="1523977" y="2795800"/>
            <a:ext cx="1084500" cy="2347700"/>
            <a:chOff x="595638" y="2313126"/>
            <a:chExt cx="1084500" cy="2347700"/>
          </a:xfrm>
        </p:grpSpPr>
        <p:grpSp>
          <p:nvGrpSpPr>
            <p:cNvPr id="3155" name="Google Shape;3155;p54"/>
            <p:cNvGrpSpPr/>
            <p:nvPr/>
          </p:nvGrpSpPr>
          <p:grpSpPr>
            <a:xfrm>
              <a:off x="595638" y="3098726"/>
              <a:ext cx="619125" cy="1562100"/>
              <a:chOff x="1006913" y="2181026"/>
              <a:chExt cx="619125" cy="1562100"/>
            </a:xfrm>
          </p:grpSpPr>
          <p:sp>
            <p:nvSpPr>
              <p:cNvPr id="3156" name="Google Shape;3156;p54"/>
              <p:cNvSpPr/>
              <p:nvPr/>
            </p:nvSpPr>
            <p:spPr>
              <a:xfrm>
                <a:off x="1184713" y="2587426"/>
                <a:ext cx="65100" cy="65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54"/>
              <p:cNvSpPr/>
              <p:nvPr/>
            </p:nvSpPr>
            <p:spPr>
              <a:xfrm>
                <a:off x="1218051" y="2587426"/>
                <a:ext cx="98400" cy="65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54"/>
              <p:cNvSpPr/>
              <p:nvPr/>
            </p:nvSpPr>
            <p:spPr>
              <a:xfrm>
                <a:off x="1283138" y="2587426"/>
                <a:ext cx="66600" cy="65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54"/>
              <p:cNvSpPr/>
              <p:nvPr/>
            </p:nvSpPr>
            <p:spPr>
              <a:xfrm>
                <a:off x="1213288" y="2647751"/>
                <a:ext cx="107950" cy="10953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0" extrusionOk="0">
                    <a:moveTo>
                      <a:pt x="68" y="690"/>
                    </a:moveTo>
                    <a:lnTo>
                      <a:pt x="0" y="690"/>
                    </a:lnTo>
                    <a:lnTo>
                      <a:pt x="16" y="0"/>
                    </a:lnTo>
                    <a:lnTo>
                      <a:pt x="52" y="0"/>
                    </a:lnTo>
                    <a:lnTo>
                      <a:pt x="68" y="6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54"/>
              <p:cNvSpPr/>
              <p:nvPr/>
            </p:nvSpPr>
            <p:spPr>
              <a:xfrm>
                <a:off x="1256151" y="2181026"/>
                <a:ext cx="60325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76" extrusionOk="0">
                    <a:moveTo>
                      <a:pt x="38" y="276"/>
                    </a:moveTo>
                    <a:lnTo>
                      <a:pt x="38" y="0"/>
                    </a:lnTo>
                    <a:lnTo>
                      <a:pt x="0" y="149"/>
                    </a:lnTo>
                    <a:lnTo>
                      <a:pt x="38" y="2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54"/>
              <p:cNvSpPr/>
              <p:nvPr/>
            </p:nvSpPr>
            <p:spPr>
              <a:xfrm>
                <a:off x="1006913" y="2619176"/>
                <a:ext cx="309563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6" extrusionOk="0">
                    <a:moveTo>
                      <a:pt x="195" y="0"/>
                    </a:moveTo>
                    <a:lnTo>
                      <a:pt x="0" y="196"/>
                    </a:lnTo>
                    <a:lnTo>
                      <a:pt x="131" y="118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54"/>
              <p:cNvSpPr/>
              <p:nvPr/>
            </p:nvSpPr>
            <p:spPr>
              <a:xfrm>
                <a:off x="1316476" y="2619176"/>
                <a:ext cx="309563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6" extrusionOk="0">
                    <a:moveTo>
                      <a:pt x="195" y="196"/>
                    </a:moveTo>
                    <a:lnTo>
                      <a:pt x="0" y="0"/>
                    </a:lnTo>
                    <a:lnTo>
                      <a:pt x="131" y="78"/>
                    </a:lnTo>
                    <a:lnTo>
                      <a:pt x="195" y="1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3" name="Google Shape;3163;p54"/>
            <p:cNvGrpSpPr/>
            <p:nvPr/>
          </p:nvGrpSpPr>
          <p:grpSpPr>
            <a:xfrm>
              <a:off x="1061013" y="2313126"/>
              <a:ext cx="619125" cy="2337124"/>
              <a:chOff x="1006913" y="2181026"/>
              <a:chExt cx="619125" cy="2337124"/>
            </a:xfrm>
          </p:grpSpPr>
          <p:sp>
            <p:nvSpPr>
              <p:cNvPr id="3164" name="Google Shape;3164;p54"/>
              <p:cNvSpPr/>
              <p:nvPr/>
            </p:nvSpPr>
            <p:spPr>
              <a:xfrm>
                <a:off x="1184713" y="2587426"/>
                <a:ext cx="65100" cy="65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54"/>
              <p:cNvSpPr/>
              <p:nvPr/>
            </p:nvSpPr>
            <p:spPr>
              <a:xfrm>
                <a:off x="1218051" y="2587426"/>
                <a:ext cx="98400" cy="65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54"/>
              <p:cNvSpPr/>
              <p:nvPr/>
            </p:nvSpPr>
            <p:spPr>
              <a:xfrm>
                <a:off x="1283138" y="2587426"/>
                <a:ext cx="66600" cy="65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54"/>
              <p:cNvSpPr/>
              <p:nvPr/>
            </p:nvSpPr>
            <p:spPr>
              <a:xfrm>
                <a:off x="1213300" y="2647750"/>
                <a:ext cx="107950" cy="18704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90" extrusionOk="0">
                    <a:moveTo>
                      <a:pt x="68" y="690"/>
                    </a:moveTo>
                    <a:lnTo>
                      <a:pt x="0" y="690"/>
                    </a:lnTo>
                    <a:lnTo>
                      <a:pt x="16" y="0"/>
                    </a:lnTo>
                    <a:lnTo>
                      <a:pt x="52" y="0"/>
                    </a:lnTo>
                    <a:lnTo>
                      <a:pt x="68" y="6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54"/>
              <p:cNvSpPr/>
              <p:nvPr/>
            </p:nvSpPr>
            <p:spPr>
              <a:xfrm>
                <a:off x="1256151" y="2181026"/>
                <a:ext cx="60325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38" h="276" extrusionOk="0">
                    <a:moveTo>
                      <a:pt x="38" y="276"/>
                    </a:moveTo>
                    <a:lnTo>
                      <a:pt x="38" y="0"/>
                    </a:lnTo>
                    <a:lnTo>
                      <a:pt x="0" y="149"/>
                    </a:lnTo>
                    <a:lnTo>
                      <a:pt x="38" y="2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54"/>
              <p:cNvSpPr/>
              <p:nvPr/>
            </p:nvSpPr>
            <p:spPr>
              <a:xfrm>
                <a:off x="1006913" y="2619176"/>
                <a:ext cx="309563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6" extrusionOk="0">
                    <a:moveTo>
                      <a:pt x="195" y="0"/>
                    </a:moveTo>
                    <a:lnTo>
                      <a:pt x="0" y="196"/>
                    </a:lnTo>
                    <a:lnTo>
                      <a:pt x="131" y="118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54"/>
              <p:cNvSpPr/>
              <p:nvPr/>
            </p:nvSpPr>
            <p:spPr>
              <a:xfrm>
                <a:off x="1316476" y="2619176"/>
                <a:ext cx="309563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6" extrusionOk="0">
                    <a:moveTo>
                      <a:pt x="195" y="196"/>
                    </a:moveTo>
                    <a:lnTo>
                      <a:pt x="0" y="0"/>
                    </a:lnTo>
                    <a:lnTo>
                      <a:pt x="131" y="78"/>
                    </a:lnTo>
                    <a:lnTo>
                      <a:pt x="195" y="1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71" name="Google Shape;3171;p54"/>
          <p:cNvSpPr/>
          <p:nvPr/>
        </p:nvSpPr>
        <p:spPr>
          <a:xfrm>
            <a:off x="2725778" y="4833490"/>
            <a:ext cx="1595690" cy="362663"/>
          </a:xfrm>
          <a:custGeom>
            <a:avLst/>
            <a:gdLst/>
            <a:ahLst/>
            <a:cxnLst/>
            <a:rect l="l" t="t" r="r" b="b"/>
            <a:pathLst>
              <a:path w="760" h="173" extrusionOk="0">
                <a:moveTo>
                  <a:pt x="284" y="0"/>
                </a:moveTo>
                <a:cubicBezTo>
                  <a:pt x="273" y="0"/>
                  <a:pt x="262" y="2"/>
                  <a:pt x="252" y="7"/>
                </a:cubicBezTo>
                <a:cubicBezTo>
                  <a:pt x="221" y="24"/>
                  <a:pt x="208" y="65"/>
                  <a:pt x="175" y="77"/>
                </a:cubicBezTo>
                <a:cubicBezTo>
                  <a:pt x="168" y="79"/>
                  <a:pt x="160" y="80"/>
                  <a:pt x="153" y="80"/>
                </a:cubicBezTo>
                <a:cubicBezTo>
                  <a:pt x="143" y="80"/>
                  <a:pt x="133" y="79"/>
                  <a:pt x="123" y="77"/>
                </a:cubicBezTo>
                <a:cubicBezTo>
                  <a:pt x="113" y="76"/>
                  <a:pt x="102" y="74"/>
                  <a:pt x="92" y="74"/>
                </a:cubicBezTo>
                <a:cubicBezTo>
                  <a:pt x="89" y="74"/>
                  <a:pt x="86" y="74"/>
                  <a:pt x="82" y="75"/>
                </a:cubicBezTo>
                <a:cubicBezTo>
                  <a:pt x="52" y="78"/>
                  <a:pt x="27" y="103"/>
                  <a:pt x="13" y="131"/>
                </a:cubicBezTo>
                <a:cubicBezTo>
                  <a:pt x="7" y="144"/>
                  <a:pt x="3" y="158"/>
                  <a:pt x="0" y="173"/>
                </a:cubicBezTo>
                <a:cubicBezTo>
                  <a:pt x="757" y="173"/>
                  <a:pt x="757" y="173"/>
                  <a:pt x="757" y="173"/>
                </a:cubicBezTo>
                <a:cubicBezTo>
                  <a:pt x="760" y="158"/>
                  <a:pt x="759" y="141"/>
                  <a:pt x="753" y="127"/>
                </a:cubicBezTo>
                <a:cubicBezTo>
                  <a:pt x="743" y="104"/>
                  <a:pt x="720" y="88"/>
                  <a:pt x="695" y="85"/>
                </a:cubicBezTo>
                <a:cubicBezTo>
                  <a:pt x="693" y="85"/>
                  <a:pt x="690" y="85"/>
                  <a:pt x="687" y="85"/>
                </a:cubicBezTo>
                <a:cubicBezTo>
                  <a:pt x="678" y="85"/>
                  <a:pt x="669" y="86"/>
                  <a:pt x="660" y="87"/>
                </a:cubicBezTo>
                <a:cubicBezTo>
                  <a:pt x="651" y="89"/>
                  <a:pt x="642" y="90"/>
                  <a:pt x="633" y="90"/>
                </a:cubicBezTo>
                <a:cubicBezTo>
                  <a:pt x="627" y="90"/>
                  <a:pt x="621" y="89"/>
                  <a:pt x="615" y="88"/>
                </a:cubicBezTo>
                <a:cubicBezTo>
                  <a:pt x="589" y="80"/>
                  <a:pt x="572" y="56"/>
                  <a:pt x="547" y="47"/>
                </a:cubicBezTo>
                <a:cubicBezTo>
                  <a:pt x="540" y="44"/>
                  <a:pt x="532" y="43"/>
                  <a:pt x="524" y="43"/>
                </a:cubicBezTo>
                <a:cubicBezTo>
                  <a:pt x="511" y="43"/>
                  <a:pt x="497" y="46"/>
                  <a:pt x="484" y="49"/>
                </a:cubicBezTo>
                <a:cubicBezTo>
                  <a:pt x="470" y="52"/>
                  <a:pt x="457" y="54"/>
                  <a:pt x="443" y="54"/>
                </a:cubicBezTo>
                <a:cubicBezTo>
                  <a:pt x="442" y="54"/>
                  <a:pt x="441" y="54"/>
                  <a:pt x="439" y="54"/>
                </a:cubicBezTo>
                <a:cubicBezTo>
                  <a:pt x="406" y="53"/>
                  <a:pt x="377" y="33"/>
                  <a:pt x="347" y="18"/>
                </a:cubicBezTo>
                <a:cubicBezTo>
                  <a:pt x="328" y="8"/>
                  <a:pt x="305" y="0"/>
                  <a:pt x="2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2" name="Google Shape;3172;p54"/>
          <p:cNvGrpSpPr/>
          <p:nvPr/>
        </p:nvGrpSpPr>
        <p:grpSpPr>
          <a:xfrm>
            <a:off x="1961444" y="4496453"/>
            <a:ext cx="589922" cy="752037"/>
            <a:chOff x="1692644" y="3888569"/>
            <a:chExt cx="589922" cy="752037"/>
          </a:xfrm>
        </p:grpSpPr>
        <p:sp>
          <p:nvSpPr>
            <p:cNvPr id="3173" name="Google Shape;3173;p54"/>
            <p:cNvSpPr/>
            <p:nvPr/>
          </p:nvSpPr>
          <p:spPr>
            <a:xfrm>
              <a:off x="1692644" y="3888569"/>
              <a:ext cx="589922" cy="563337"/>
            </a:xfrm>
            <a:custGeom>
              <a:avLst/>
              <a:gdLst/>
              <a:ahLst/>
              <a:cxnLst/>
              <a:rect l="l" t="t" r="r" b="b"/>
              <a:pathLst>
                <a:path w="244" h="233" extrusionOk="0">
                  <a:moveTo>
                    <a:pt x="58" y="233"/>
                  </a:moveTo>
                  <a:lnTo>
                    <a:pt x="244" y="233"/>
                  </a:lnTo>
                  <a:lnTo>
                    <a:pt x="186" y="0"/>
                  </a:lnTo>
                  <a:lnTo>
                    <a:pt x="0" y="0"/>
                  </a:lnTo>
                  <a:lnTo>
                    <a:pt x="58" y="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54"/>
            <p:cNvSpPr/>
            <p:nvPr/>
          </p:nvSpPr>
          <p:spPr>
            <a:xfrm>
              <a:off x="1721656" y="3888569"/>
              <a:ext cx="553657" cy="536742"/>
            </a:xfrm>
            <a:custGeom>
              <a:avLst/>
              <a:gdLst/>
              <a:ahLst/>
              <a:cxnLst/>
              <a:rect l="l" t="t" r="r" b="b"/>
              <a:pathLst>
                <a:path w="229" h="222" extrusionOk="0">
                  <a:moveTo>
                    <a:pt x="55" y="222"/>
                  </a:moveTo>
                  <a:lnTo>
                    <a:pt x="229" y="222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54"/>
            <p:cNvSpPr/>
            <p:nvPr/>
          </p:nvSpPr>
          <p:spPr>
            <a:xfrm>
              <a:off x="2069807" y="4094079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3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54"/>
            <p:cNvSpPr/>
            <p:nvPr/>
          </p:nvSpPr>
          <p:spPr>
            <a:xfrm>
              <a:off x="1944086" y="4094079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2" y="51"/>
                  </a:moveTo>
                  <a:lnTo>
                    <a:pt x="46" y="51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7" name="Google Shape;3177;p54"/>
            <p:cNvSpPr/>
            <p:nvPr/>
          </p:nvSpPr>
          <p:spPr>
            <a:xfrm>
              <a:off x="1813529" y="4094079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3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8" name="Google Shape;3178;p54"/>
            <p:cNvSpPr/>
            <p:nvPr/>
          </p:nvSpPr>
          <p:spPr>
            <a:xfrm>
              <a:off x="2113326" y="4263322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3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p54"/>
            <p:cNvSpPr/>
            <p:nvPr/>
          </p:nvSpPr>
          <p:spPr>
            <a:xfrm>
              <a:off x="1985187" y="4263322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2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p54"/>
            <p:cNvSpPr/>
            <p:nvPr/>
          </p:nvSpPr>
          <p:spPr>
            <a:xfrm>
              <a:off x="1854630" y="4263322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3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p54"/>
            <p:cNvSpPr/>
            <p:nvPr/>
          </p:nvSpPr>
          <p:spPr>
            <a:xfrm>
              <a:off x="2028706" y="3927254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3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2" name="Google Shape;3182;p54"/>
            <p:cNvSpPr/>
            <p:nvPr/>
          </p:nvSpPr>
          <p:spPr>
            <a:xfrm>
              <a:off x="1900567" y="3927254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2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3" name="Google Shape;3183;p54"/>
            <p:cNvSpPr/>
            <p:nvPr/>
          </p:nvSpPr>
          <p:spPr>
            <a:xfrm>
              <a:off x="1770010" y="3927254"/>
              <a:ext cx="111215" cy="123306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3" y="51"/>
                  </a:moveTo>
                  <a:lnTo>
                    <a:pt x="46" y="5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4" name="Google Shape;3184;p54"/>
            <p:cNvSpPr/>
            <p:nvPr/>
          </p:nvSpPr>
          <p:spPr>
            <a:xfrm>
              <a:off x="2118161" y="4451907"/>
              <a:ext cx="14700" cy="188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54"/>
            <p:cNvSpPr/>
            <p:nvPr/>
          </p:nvSpPr>
          <p:spPr>
            <a:xfrm>
              <a:off x="1948921" y="4451907"/>
              <a:ext cx="14700" cy="188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6" name="Google Shape;3186;p54"/>
          <p:cNvSpPr/>
          <p:nvPr/>
        </p:nvSpPr>
        <p:spPr>
          <a:xfrm>
            <a:off x="2725800" y="4288413"/>
            <a:ext cx="1595700" cy="432597"/>
          </a:xfrm>
          <a:custGeom>
            <a:avLst/>
            <a:gdLst/>
            <a:ahLst/>
            <a:cxnLst/>
            <a:rect l="l" t="t" r="r" b="b"/>
            <a:pathLst>
              <a:path w="328" h="89" extrusionOk="0">
                <a:moveTo>
                  <a:pt x="283" y="44"/>
                </a:moveTo>
                <a:cubicBezTo>
                  <a:pt x="276" y="44"/>
                  <a:pt x="269" y="46"/>
                  <a:pt x="264" y="48"/>
                </a:cubicBezTo>
                <a:cubicBezTo>
                  <a:pt x="260" y="21"/>
                  <a:pt x="237" y="0"/>
                  <a:pt x="208" y="0"/>
                </a:cubicBezTo>
                <a:cubicBezTo>
                  <a:pt x="185" y="0"/>
                  <a:pt x="164" y="15"/>
                  <a:pt x="156" y="35"/>
                </a:cubicBezTo>
                <a:cubicBezTo>
                  <a:pt x="148" y="18"/>
                  <a:pt x="131" y="6"/>
                  <a:pt x="111" y="6"/>
                </a:cubicBezTo>
                <a:cubicBezTo>
                  <a:pt x="84" y="6"/>
                  <a:pt x="62" y="29"/>
                  <a:pt x="62" y="56"/>
                </a:cubicBezTo>
                <a:cubicBezTo>
                  <a:pt x="62" y="57"/>
                  <a:pt x="62" y="58"/>
                  <a:pt x="62" y="58"/>
                </a:cubicBezTo>
                <a:cubicBezTo>
                  <a:pt x="55" y="54"/>
                  <a:pt x="47" y="51"/>
                  <a:pt x="39" y="51"/>
                </a:cubicBezTo>
                <a:cubicBezTo>
                  <a:pt x="17" y="51"/>
                  <a:pt x="0" y="68"/>
                  <a:pt x="0" y="89"/>
                </a:cubicBezTo>
                <a:cubicBezTo>
                  <a:pt x="328" y="89"/>
                  <a:pt x="328" y="89"/>
                  <a:pt x="328" y="89"/>
                </a:cubicBezTo>
                <a:cubicBezTo>
                  <a:pt x="328" y="64"/>
                  <a:pt x="308" y="44"/>
                  <a:pt x="283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7" name="Google Shape;3187;p54"/>
          <p:cNvGrpSpPr/>
          <p:nvPr/>
        </p:nvGrpSpPr>
        <p:grpSpPr>
          <a:xfrm>
            <a:off x="21796" y="2681000"/>
            <a:ext cx="1243519" cy="1030775"/>
            <a:chOff x="1838957" y="2571749"/>
            <a:chExt cx="1243519" cy="1030775"/>
          </a:xfrm>
        </p:grpSpPr>
        <p:sp>
          <p:nvSpPr>
            <p:cNvPr id="3188" name="Google Shape;3188;p54"/>
            <p:cNvSpPr/>
            <p:nvPr/>
          </p:nvSpPr>
          <p:spPr>
            <a:xfrm>
              <a:off x="1838957" y="2873131"/>
              <a:ext cx="848700" cy="72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54"/>
            <p:cNvSpPr/>
            <p:nvPr/>
          </p:nvSpPr>
          <p:spPr>
            <a:xfrm>
              <a:off x="2687386" y="2571749"/>
              <a:ext cx="395090" cy="1030775"/>
            </a:xfrm>
            <a:custGeom>
              <a:avLst/>
              <a:gdLst/>
              <a:ahLst/>
              <a:cxnLst/>
              <a:rect l="l" t="t" r="r" b="b"/>
              <a:pathLst>
                <a:path w="156" h="407" extrusionOk="0">
                  <a:moveTo>
                    <a:pt x="78" y="0"/>
                  </a:moveTo>
                  <a:lnTo>
                    <a:pt x="0" y="119"/>
                  </a:lnTo>
                  <a:lnTo>
                    <a:pt x="0" y="407"/>
                  </a:lnTo>
                  <a:lnTo>
                    <a:pt x="156" y="407"/>
                  </a:lnTo>
                  <a:lnTo>
                    <a:pt x="156" y="11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0" name="Google Shape;3190;p54"/>
            <p:cNvSpPr/>
            <p:nvPr/>
          </p:nvSpPr>
          <p:spPr>
            <a:xfrm>
              <a:off x="1838957" y="2571749"/>
              <a:ext cx="1045974" cy="301381"/>
            </a:xfrm>
            <a:custGeom>
              <a:avLst/>
              <a:gdLst/>
              <a:ahLst/>
              <a:cxnLst/>
              <a:rect l="l" t="t" r="r" b="b"/>
              <a:pathLst>
                <a:path w="413" h="119" extrusionOk="0">
                  <a:moveTo>
                    <a:pt x="77" y="0"/>
                  </a:moveTo>
                  <a:lnTo>
                    <a:pt x="0" y="119"/>
                  </a:lnTo>
                  <a:lnTo>
                    <a:pt x="335" y="119"/>
                  </a:lnTo>
                  <a:lnTo>
                    <a:pt x="41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1" name="Google Shape;3191;p54"/>
            <p:cNvSpPr/>
            <p:nvPr/>
          </p:nvSpPr>
          <p:spPr>
            <a:xfrm>
              <a:off x="1980784" y="3407513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p54"/>
            <p:cNvSpPr/>
            <p:nvPr/>
          </p:nvSpPr>
          <p:spPr>
            <a:xfrm>
              <a:off x="2112480" y="3407513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3" name="Google Shape;3193;p54"/>
            <p:cNvSpPr/>
            <p:nvPr/>
          </p:nvSpPr>
          <p:spPr>
            <a:xfrm>
              <a:off x="2244177" y="3407513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4" name="Google Shape;3194;p54"/>
            <p:cNvSpPr/>
            <p:nvPr/>
          </p:nvSpPr>
          <p:spPr>
            <a:xfrm>
              <a:off x="2375873" y="3407513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5" name="Google Shape;3195;p54"/>
            <p:cNvSpPr/>
            <p:nvPr/>
          </p:nvSpPr>
          <p:spPr>
            <a:xfrm>
              <a:off x="2507570" y="3407513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6" name="Google Shape;3196;p54"/>
            <p:cNvSpPr/>
            <p:nvPr/>
          </p:nvSpPr>
          <p:spPr>
            <a:xfrm>
              <a:off x="1980784" y="3275817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7" name="Google Shape;3197;p54"/>
            <p:cNvSpPr/>
            <p:nvPr/>
          </p:nvSpPr>
          <p:spPr>
            <a:xfrm>
              <a:off x="2112480" y="3275817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8" name="Google Shape;3198;p54"/>
            <p:cNvSpPr/>
            <p:nvPr/>
          </p:nvSpPr>
          <p:spPr>
            <a:xfrm>
              <a:off x="2244177" y="3275817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54"/>
            <p:cNvSpPr/>
            <p:nvPr/>
          </p:nvSpPr>
          <p:spPr>
            <a:xfrm>
              <a:off x="2375873" y="3275817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54"/>
            <p:cNvSpPr/>
            <p:nvPr/>
          </p:nvSpPr>
          <p:spPr>
            <a:xfrm>
              <a:off x="2507570" y="3275817"/>
              <a:ext cx="35400" cy="5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54"/>
            <p:cNvSpPr/>
            <p:nvPr/>
          </p:nvSpPr>
          <p:spPr>
            <a:xfrm>
              <a:off x="1980784" y="3141588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54"/>
            <p:cNvSpPr/>
            <p:nvPr/>
          </p:nvSpPr>
          <p:spPr>
            <a:xfrm>
              <a:off x="2112480" y="3141588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54"/>
            <p:cNvSpPr/>
            <p:nvPr/>
          </p:nvSpPr>
          <p:spPr>
            <a:xfrm>
              <a:off x="2244177" y="3141588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54"/>
            <p:cNvSpPr/>
            <p:nvPr/>
          </p:nvSpPr>
          <p:spPr>
            <a:xfrm>
              <a:off x="2375873" y="3141588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54"/>
            <p:cNvSpPr/>
            <p:nvPr/>
          </p:nvSpPr>
          <p:spPr>
            <a:xfrm>
              <a:off x="2507570" y="3141588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54"/>
            <p:cNvSpPr/>
            <p:nvPr/>
          </p:nvSpPr>
          <p:spPr>
            <a:xfrm>
              <a:off x="1980784" y="3009892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54"/>
            <p:cNvSpPr/>
            <p:nvPr/>
          </p:nvSpPr>
          <p:spPr>
            <a:xfrm>
              <a:off x="2112480" y="3009892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54"/>
            <p:cNvSpPr/>
            <p:nvPr/>
          </p:nvSpPr>
          <p:spPr>
            <a:xfrm>
              <a:off x="2244177" y="3009892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54"/>
            <p:cNvSpPr/>
            <p:nvPr/>
          </p:nvSpPr>
          <p:spPr>
            <a:xfrm>
              <a:off x="2375873" y="3009892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0" name="Google Shape;3210;p54"/>
            <p:cNvSpPr/>
            <p:nvPr/>
          </p:nvSpPr>
          <p:spPr>
            <a:xfrm>
              <a:off x="2507570" y="3009892"/>
              <a:ext cx="35400" cy="60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1" name="Google Shape;3211;p54"/>
            <p:cNvSpPr/>
            <p:nvPr/>
          </p:nvSpPr>
          <p:spPr>
            <a:xfrm>
              <a:off x="2793756" y="3040283"/>
              <a:ext cx="48300" cy="1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2" name="Google Shape;3212;p54"/>
            <p:cNvSpPr/>
            <p:nvPr/>
          </p:nvSpPr>
          <p:spPr>
            <a:xfrm>
              <a:off x="2925453" y="3040283"/>
              <a:ext cx="48300" cy="1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3" name="Google Shape;3213;p54"/>
            <p:cNvSpPr/>
            <p:nvPr/>
          </p:nvSpPr>
          <p:spPr>
            <a:xfrm>
              <a:off x="2793756" y="3303676"/>
              <a:ext cx="48300" cy="1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4" name="Google Shape;3214;p54"/>
            <p:cNvSpPr/>
            <p:nvPr/>
          </p:nvSpPr>
          <p:spPr>
            <a:xfrm>
              <a:off x="2925453" y="3303676"/>
              <a:ext cx="48300" cy="131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5" name="Google Shape;3215;p54"/>
          <p:cNvGrpSpPr/>
          <p:nvPr/>
        </p:nvGrpSpPr>
        <p:grpSpPr>
          <a:xfrm>
            <a:off x="1158852" y="3127815"/>
            <a:ext cx="425538" cy="601713"/>
            <a:chOff x="3206413" y="2986551"/>
            <a:chExt cx="425538" cy="601713"/>
          </a:xfrm>
        </p:grpSpPr>
        <p:sp>
          <p:nvSpPr>
            <p:cNvPr id="3216" name="Google Shape;3216;p54"/>
            <p:cNvSpPr/>
            <p:nvPr/>
          </p:nvSpPr>
          <p:spPr>
            <a:xfrm>
              <a:off x="3206413" y="2986551"/>
              <a:ext cx="236538" cy="601663"/>
            </a:xfrm>
            <a:custGeom>
              <a:avLst/>
              <a:gdLst/>
              <a:ahLst/>
              <a:cxnLst/>
              <a:rect l="l" t="t" r="r" b="b"/>
              <a:pathLst>
                <a:path w="149" h="379" extrusionOk="0">
                  <a:moveTo>
                    <a:pt x="149" y="379"/>
                  </a:moveTo>
                  <a:lnTo>
                    <a:pt x="0" y="379"/>
                  </a:lnTo>
                  <a:lnTo>
                    <a:pt x="0" y="0"/>
                  </a:lnTo>
                  <a:lnTo>
                    <a:pt x="149" y="119"/>
                  </a:lnTo>
                  <a:lnTo>
                    <a:pt x="149" y="3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7" name="Google Shape;3217;p54"/>
            <p:cNvSpPr/>
            <p:nvPr/>
          </p:nvSpPr>
          <p:spPr>
            <a:xfrm>
              <a:off x="3442951" y="3175464"/>
              <a:ext cx="189000" cy="412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8" name="Google Shape;3218;p54"/>
            <p:cNvSpPr/>
            <p:nvPr/>
          </p:nvSpPr>
          <p:spPr>
            <a:xfrm>
              <a:off x="3206413" y="2986551"/>
              <a:ext cx="425450" cy="188913"/>
            </a:xfrm>
            <a:custGeom>
              <a:avLst/>
              <a:gdLst/>
              <a:ahLst/>
              <a:cxnLst/>
              <a:rect l="l" t="t" r="r" b="b"/>
              <a:pathLst>
                <a:path w="268" h="119" extrusionOk="0">
                  <a:moveTo>
                    <a:pt x="0" y="0"/>
                  </a:moveTo>
                  <a:lnTo>
                    <a:pt x="120" y="0"/>
                  </a:lnTo>
                  <a:lnTo>
                    <a:pt x="268" y="119"/>
                  </a:lnTo>
                  <a:lnTo>
                    <a:pt x="149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9" name="Google Shape;3219;p54"/>
            <p:cNvSpPr/>
            <p:nvPr/>
          </p:nvSpPr>
          <p:spPr>
            <a:xfrm>
              <a:off x="3404851" y="3169114"/>
              <a:ext cx="4800" cy="41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0" name="Google Shape;3220;p54"/>
            <p:cNvSpPr/>
            <p:nvPr/>
          </p:nvSpPr>
          <p:spPr>
            <a:xfrm>
              <a:off x="3239751" y="3043701"/>
              <a:ext cx="4800" cy="54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1" name="Google Shape;3221;p54"/>
            <p:cNvSpPr/>
            <p:nvPr/>
          </p:nvSpPr>
          <p:spPr>
            <a:xfrm>
              <a:off x="3295313" y="3084976"/>
              <a:ext cx="4800" cy="503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2" name="Google Shape;3222;p54"/>
            <p:cNvSpPr/>
            <p:nvPr/>
          </p:nvSpPr>
          <p:spPr>
            <a:xfrm>
              <a:off x="3349288" y="3126251"/>
              <a:ext cx="6300" cy="46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3" name="Google Shape;3223;p54"/>
            <p:cNvSpPr/>
            <p:nvPr/>
          </p:nvSpPr>
          <p:spPr>
            <a:xfrm>
              <a:off x="3484226" y="3272301"/>
              <a:ext cx="39600" cy="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4" name="Google Shape;3224;p54"/>
            <p:cNvSpPr/>
            <p:nvPr/>
          </p:nvSpPr>
          <p:spPr>
            <a:xfrm>
              <a:off x="3552488" y="3272301"/>
              <a:ext cx="38100" cy="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5" name="Google Shape;3225;p54"/>
            <p:cNvSpPr/>
            <p:nvPr/>
          </p:nvSpPr>
          <p:spPr>
            <a:xfrm>
              <a:off x="3484226" y="3410414"/>
              <a:ext cx="39600" cy="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6" name="Google Shape;3226;p54"/>
            <p:cNvSpPr/>
            <p:nvPr/>
          </p:nvSpPr>
          <p:spPr>
            <a:xfrm>
              <a:off x="3552488" y="3410414"/>
              <a:ext cx="38100" cy="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7" name="Google Shape;3227;p54"/>
          <p:cNvGrpSpPr/>
          <p:nvPr/>
        </p:nvGrpSpPr>
        <p:grpSpPr>
          <a:xfrm>
            <a:off x="4412784" y="3425983"/>
            <a:ext cx="498349" cy="1791301"/>
            <a:chOff x="4268984" y="2838324"/>
            <a:chExt cx="498349" cy="1791301"/>
          </a:xfrm>
        </p:grpSpPr>
        <p:sp>
          <p:nvSpPr>
            <p:cNvPr id="3228" name="Google Shape;3228;p54"/>
            <p:cNvSpPr/>
            <p:nvPr/>
          </p:nvSpPr>
          <p:spPr>
            <a:xfrm>
              <a:off x="4282827" y="2838324"/>
              <a:ext cx="470663" cy="470666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98"/>
                  </a:moveTo>
                  <a:cubicBezTo>
                    <a:pt x="196" y="122"/>
                    <a:pt x="187" y="144"/>
                    <a:pt x="173" y="161"/>
                  </a:cubicBezTo>
                  <a:cubicBezTo>
                    <a:pt x="155" y="182"/>
                    <a:pt x="128" y="196"/>
                    <a:pt x="98" y="196"/>
                  </a:cubicBezTo>
                  <a:cubicBezTo>
                    <a:pt x="92" y="196"/>
                    <a:pt x="87" y="195"/>
                    <a:pt x="82" y="194"/>
                  </a:cubicBezTo>
                  <a:cubicBezTo>
                    <a:pt x="58" y="191"/>
                    <a:pt x="38" y="178"/>
                    <a:pt x="23" y="161"/>
                  </a:cubicBezTo>
                  <a:cubicBezTo>
                    <a:pt x="9" y="144"/>
                    <a:pt x="0" y="122"/>
                    <a:pt x="0" y="98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23" y="0"/>
                    <a:pt x="145" y="9"/>
                    <a:pt x="163" y="24"/>
                  </a:cubicBezTo>
                  <a:cubicBezTo>
                    <a:pt x="183" y="42"/>
                    <a:pt x="196" y="68"/>
                    <a:pt x="196" y="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54"/>
            <p:cNvSpPr/>
            <p:nvPr/>
          </p:nvSpPr>
          <p:spPr>
            <a:xfrm>
              <a:off x="4299438" y="3580315"/>
              <a:ext cx="437440" cy="437442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182" y="91"/>
                  </a:moveTo>
                  <a:cubicBezTo>
                    <a:pt x="182" y="142"/>
                    <a:pt x="141" y="182"/>
                    <a:pt x="91" y="182"/>
                  </a:cubicBezTo>
                  <a:cubicBezTo>
                    <a:pt x="41" y="182"/>
                    <a:pt x="0" y="142"/>
                    <a:pt x="0" y="91"/>
                  </a:cubicBezTo>
                  <a:cubicBezTo>
                    <a:pt x="0" y="65"/>
                    <a:pt x="11" y="42"/>
                    <a:pt x="28" y="25"/>
                  </a:cubicBezTo>
                  <a:cubicBezTo>
                    <a:pt x="45" y="10"/>
                    <a:pt x="67" y="0"/>
                    <a:pt x="91" y="0"/>
                  </a:cubicBezTo>
                  <a:cubicBezTo>
                    <a:pt x="115" y="0"/>
                    <a:pt x="137" y="10"/>
                    <a:pt x="154" y="25"/>
                  </a:cubicBezTo>
                  <a:cubicBezTo>
                    <a:pt x="171" y="42"/>
                    <a:pt x="182" y="65"/>
                    <a:pt x="182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54"/>
            <p:cNvSpPr/>
            <p:nvPr/>
          </p:nvSpPr>
          <p:spPr>
            <a:xfrm>
              <a:off x="4268984" y="3142872"/>
              <a:ext cx="498349" cy="553725"/>
            </a:xfrm>
            <a:custGeom>
              <a:avLst/>
              <a:gdLst/>
              <a:ahLst/>
              <a:cxnLst/>
              <a:rect l="l" t="t" r="r" b="b"/>
              <a:pathLst>
                <a:path w="208" h="231" extrusionOk="0">
                  <a:moveTo>
                    <a:pt x="208" y="115"/>
                  </a:moveTo>
                  <a:cubicBezTo>
                    <a:pt x="208" y="153"/>
                    <a:pt x="192" y="186"/>
                    <a:pt x="167" y="207"/>
                  </a:cubicBezTo>
                  <a:cubicBezTo>
                    <a:pt x="149" y="222"/>
                    <a:pt x="127" y="231"/>
                    <a:pt x="104" y="231"/>
                  </a:cubicBezTo>
                  <a:cubicBezTo>
                    <a:pt x="80" y="231"/>
                    <a:pt x="59" y="222"/>
                    <a:pt x="41" y="207"/>
                  </a:cubicBezTo>
                  <a:cubicBezTo>
                    <a:pt x="16" y="186"/>
                    <a:pt x="0" y="153"/>
                    <a:pt x="0" y="115"/>
                  </a:cubicBezTo>
                  <a:cubicBezTo>
                    <a:pt x="0" y="108"/>
                    <a:pt x="1" y="100"/>
                    <a:pt x="2" y="93"/>
                  </a:cubicBezTo>
                  <a:cubicBezTo>
                    <a:pt x="6" y="71"/>
                    <a:pt x="16" y="51"/>
                    <a:pt x="29" y="35"/>
                  </a:cubicBezTo>
                  <a:cubicBezTo>
                    <a:pt x="48" y="14"/>
                    <a:pt x="75" y="0"/>
                    <a:pt x="104" y="0"/>
                  </a:cubicBezTo>
                  <a:cubicBezTo>
                    <a:pt x="118" y="0"/>
                    <a:pt x="131" y="3"/>
                    <a:pt x="144" y="9"/>
                  </a:cubicBezTo>
                  <a:cubicBezTo>
                    <a:pt x="157" y="15"/>
                    <a:pt x="169" y="24"/>
                    <a:pt x="179" y="35"/>
                  </a:cubicBezTo>
                  <a:cubicBezTo>
                    <a:pt x="197" y="56"/>
                    <a:pt x="208" y="84"/>
                    <a:pt x="208" y="1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54"/>
            <p:cNvSpPr/>
            <p:nvPr/>
          </p:nvSpPr>
          <p:spPr>
            <a:xfrm>
              <a:off x="4268984" y="2896465"/>
              <a:ext cx="498349" cy="1121293"/>
            </a:xfrm>
            <a:custGeom>
              <a:avLst/>
              <a:gdLst/>
              <a:ahLst/>
              <a:cxnLst/>
              <a:rect l="l" t="t" r="r" b="b"/>
              <a:pathLst>
                <a:path w="208" h="466" extrusionOk="0">
                  <a:moveTo>
                    <a:pt x="195" y="375"/>
                  </a:moveTo>
                  <a:cubicBezTo>
                    <a:pt x="195" y="426"/>
                    <a:pt x="154" y="466"/>
                    <a:pt x="104" y="466"/>
                  </a:cubicBezTo>
                  <a:cubicBezTo>
                    <a:pt x="54" y="466"/>
                    <a:pt x="13" y="426"/>
                    <a:pt x="13" y="375"/>
                  </a:cubicBezTo>
                  <a:cubicBezTo>
                    <a:pt x="13" y="349"/>
                    <a:pt x="24" y="326"/>
                    <a:pt x="41" y="309"/>
                  </a:cubicBezTo>
                  <a:cubicBezTo>
                    <a:pt x="16" y="288"/>
                    <a:pt x="0" y="255"/>
                    <a:pt x="0" y="217"/>
                  </a:cubicBezTo>
                  <a:cubicBezTo>
                    <a:pt x="0" y="210"/>
                    <a:pt x="1" y="202"/>
                    <a:pt x="2" y="195"/>
                  </a:cubicBezTo>
                  <a:cubicBezTo>
                    <a:pt x="38" y="193"/>
                    <a:pt x="66" y="184"/>
                    <a:pt x="88" y="170"/>
                  </a:cubicBezTo>
                  <a:cubicBezTo>
                    <a:pt x="114" y="155"/>
                    <a:pt x="131" y="134"/>
                    <a:pt x="144" y="111"/>
                  </a:cubicBezTo>
                  <a:cubicBezTo>
                    <a:pt x="164" y="72"/>
                    <a:pt x="168" y="28"/>
                    <a:pt x="169" y="0"/>
                  </a:cubicBezTo>
                  <a:cubicBezTo>
                    <a:pt x="189" y="18"/>
                    <a:pt x="202" y="44"/>
                    <a:pt x="202" y="74"/>
                  </a:cubicBezTo>
                  <a:cubicBezTo>
                    <a:pt x="202" y="98"/>
                    <a:pt x="193" y="120"/>
                    <a:pt x="179" y="137"/>
                  </a:cubicBezTo>
                  <a:cubicBezTo>
                    <a:pt x="197" y="158"/>
                    <a:pt x="208" y="186"/>
                    <a:pt x="208" y="217"/>
                  </a:cubicBezTo>
                  <a:cubicBezTo>
                    <a:pt x="208" y="255"/>
                    <a:pt x="192" y="288"/>
                    <a:pt x="167" y="309"/>
                  </a:cubicBezTo>
                  <a:cubicBezTo>
                    <a:pt x="184" y="326"/>
                    <a:pt x="195" y="349"/>
                    <a:pt x="195" y="3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2" name="Google Shape;3232;p54"/>
            <p:cNvSpPr/>
            <p:nvPr/>
          </p:nvSpPr>
          <p:spPr>
            <a:xfrm>
              <a:off x="4482166" y="2924151"/>
              <a:ext cx="85827" cy="1705473"/>
            </a:xfrm>
            <a:custGeom>
              <a:avLst/>
              <a:gdLst/>
              <a:ahLst/>
              <a:cxnLst/>
              <a:rect l="l" t="t" r="r" b="b"/>
              <a:pathLst>
                <a:path w="36" h="710" extrusionOk="0">
                  <a:moveTo>
                    <a:pt x="36" y="707"/>
                  </a:moveTo>
                  <a:cubicBezTo>
                    <a:pt x="36" y="707"/>
                    <a:pt x="25" y="0"/>
                    <a:pt x="14" y="0"/>
                  </a:cubicBezTo>
                  <a:cubicBezTo>
                    <a:pt x="3" y="1"/>
                    <a:pt x="0" y="710"/>
                    <a:pt x="0" y="710"/>
                  </a:cubicBezTo>
                  <a:cubicBezTo>
                    <a:pt x="36" y="707"/>
                    <a:pt x="36" y="707"/>
                    <a:pt x="36" y="70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3" name="Google Shape;3233;p54"/>
            <p:cNvSpPr/>
            <p:nvPr/>
          </p:nvSpPr>
          <p:spPr>
            <a:xfrm>
              <a:off x="4520927" y="3281303"/>
              <a:ext cx="116281" cy="141200"/>
            </a:xfrm>
            <a:custGeom>
              <a:avLst/>
              <a:gdLst/>
              <a:ahLst/>
              <a:cxnLst/>
              <a:rect l="l" t="t" r="r" b="b"/>
              <a:pathLst>
                <a:path w="48" h="59" extrusionOk="0">
                  <a:moveTo>
                    <a:pt x="45" y="0"/>
                  </a:moveTo>
                  <a:cubicBezTo>
                    <a:pt x="45" y="0"/>
                    <a:pt x="38" y="32"/>
                    <a:pt x="0" y="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48" y="34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54"/>
            <p:cNvSpPr/>
            <p:nvPr/>
          </p:nvSpPr>
          <p:spPr>
            <a:xfrm>
              <a:off x="4518158" y="3655067"/>
              <a:ext cx="116281" cy="143968"/>
            </a:xfrm>
            <a:custGeom>
              <a:avLst/>
              <a:gdLst/>
              <a:ahLst/>
              <a:cxnLst/>
              <a:rect l="l" t="t" r="r" b="b"/>
              <a:pathLst>
                <a:path w="48" h="59" extrusionOk="0">
                  <a:moveTo>
                    <a:pt x="45" y="0"/>
                  </a:moveTo>
                  <a:cubicBezTo>
                    <a:pt x="45" y="0"/>
                    <a:pt x="39" y="32"/>
                    <a:pt x="0" y="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48" y="35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54"/>
            <p:cNvSpPr/>
            <p:nvPr/>
          </p:nvSpPr>
          <p:spPr>
            <a:xfrm>
              <a:off x="4390802" y="3436346"/>
              <a:ext cx="119050" cy="143968"/>
            </a:xfrm>
            <a:custGeom>
              <a:avLst/>
              <a:gdLst/>
              <a:ahLst/>
              <a:cxnLst/>
              <a:rect l="l" t="t" r="r" b="b"/>
              <a:pathLst>
                <a:path w="49" h="59" extrusionOk="0">
                  <a:moveTo>
                    <a:pt x="4" y="0"/>
                  </a:moveTo>
                  <a:cubicBezTo>
                    <a:pt x="4" y="0"/>
                    <a:pt x="10" y="32"/>
                    <a:pt x="49" y="32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0" y="3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54"/>
            <p:cNvSpPr/>
            <p:nvPr/>
          </p:nvSpPr>
          <p:spPr>
            <a:xfrm>
              <a:off x="4393571" y="3090268"/>
              <a:ext cx="116281" cy="143968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3" y="0"/>
                  </a:moveTo>
                  <a:cubicBezTo>
                    <a:pt x="3" y="0"/>
                    <a:pt x="9" y="33"/>
                    <a:pt x="48" y="3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0" y="35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7" name="Google Shape;3237;p54"/>
          <p:cNvGrpSpPr/>
          <p:nvPr/>
        </p:nvGrpSpPr>
        <p:grpSpPr>
          <a:xfrm>
            <a:off x="5005310" y="3987800"/>
            <a:ext cx="303866" cy="1229484"/>
            <a:chOff x="4861509" y="2838324"/>
            <a:chExt cx="498349" cy="1791301"/>
          </a:xfrm>
        </p:grpSpPr>
        <p:sp>
          <p:nvSpPr>
            <p:cNvPr id="3238" name="Google Shape;3238;p54"/>
            <p:cNvSpPr/>
            <p:nvPr/>
          </p:nvSpPr>
          <p:spPr>
            <a:xfrm>
              <a:off x="4875352" y="2838324"/>
              <a:ext cx="470663" cy="470666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98"/>
                  </a:moveTo>
                  <a:cubicBezTo>
                    <a:pt x="196" y="122"/>
                    <a:pt x="187" y="144"/>
                    <a:pt x="173" y="161"/>
                  </a:cubicBezTo>
                  <a:cubicBezTo>
                    <a:pt x="155" y="182"/>
                    <a:pt x="128" y="196"/>
                    <a:pt x="98" y="196"/>
                  </a:cubicBezTo>
                  <a:cubicBezTo>
                    <a:pt x="92" y="196"/>
                    <a:pt x="87" y="195"/>
                    <a:pt x="82" y="194"/>
                  </a:cubicBezTo>
                  <a:cubicBezTo>
                    <a:pt x="58" y="191"/>
                    <a:pt x="38" y="178"/>
                    <a:pt x="23" y="161"/>
                  </a:cubicBezTo>
                  <a:cubicBezTo>
                    <a:pt x="9" y="144"/>
                    <a:pt x="0" y="122"/>
                    <a:pt x="0" y="98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23" y="0"/>
                    <a:pt x="145" y="9"/>
                    <a:pt x="163" y="24"/>
                  </a:cubicBezTo>
                  <a:cubicBezTo>
                    <a:pt x="183" y="42"/>
                    <a:pt x="196" y="68"/>
                    <a:pt x="196" y="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54"/>
            <p:cNvSpPr/>
            <p:nvPr/>
          </p:nvSpPr>
          <p:spPr>
            <a:xfrm>
              <a:off x="4891963" y="3580315"/>
              <a:ext cx="437440" cy="437442"/>
            </a:xfrm>
            <a:custGeom>
              <a:avLst/>
              <a:gdLst/>
              <a:ahLst/>
              <a:cxnLst/>
              <a:rect l="l" t="t" r="r" b="b"/>
              <a:pathLst>
                <a:path w="182" h="182" extrusionOk="0">
                  <a:moveTo>
                    <a:pt x="182" y="91"/>
                  </a:moveTo>
                  <a:cubicBezTo>
                    <a:pt x="182" y="142"/>
                    <a:pt x="141" y="182"/>
                    <a:pt x="91" y="182"/>
                  </a:cubicBezTo>
                  <a:cubicBezTo>
                    <a:pt x="41" y="182"/>
                    <a:pt x="0" y="142"/>
                    <a:pt x="0" y="91"/>
                  </a:cubicBezTo>
                  <a:cubicBezTo>
                    <a:pt x="0" y="65"/>
                    <a:pt x="11" y="42"/>
                    <a:pt x="28" y="25"/>
                  </a:cubicBezTo>
                  <a:cubicBezTo>
                    <a:pt x="45" y="10"/>
                    <a:pt x="67" y="0"/>
                    <a:pt x="91" y="0"/>
                  </a:cubicBezTo>
                  <a:cubicBezTo>
                    <a:pt x="115" y="0"/>
                    <a:pt x="137" y="10"/>
                    <a:pt x="154" y="25"/>
                  </a:cubicBezTo>
                  <a:cubicBezTo>
                    <a:pt x="171" y="42"/>
                    <a:pt x="182" y="65"/>
                    <a:pt x="182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54"/>
            <p:cNvSpPr/>
            <p:nvPr/>
          </p:nvSpPr>
          <p:spPr>
            <a:xfrm>
              <a:off x="4861509" y="3142872"/>
              <a:ext cx="498349" cy="553725"/>
            </a:xfrm>
            <a:custGeom>
              <a:avLst/>
              <a:gdLst/>
              <a:ahLst/>
              <a:cxnLst/>
              <a:rect l="l" t="t" r="r" b="b"/>
              <a:pathLst>
                <a:path w="208" h="231" extrusionOk="0">
                  <a:moveTo>
                    <a:pt x="208" y="115"/>
                  </a:moveTo>
                  <a:cubicBezTo>
                    <a:pt x="208" y="153"/>
                    <a:pt x="192" y="186"/>
                    <a:pt x="167" y="207"/>
                  </a:cubicBezTo>
                  <a:cubicBezTo>
                    <a:pt x="149" y="222"/>
                    <a:pt x="127" y="231"/>
                    <a:pt x="104" y="231"/>
                  </a:cubicBezTo>
                  <a:cubicBezTo>
                    <a:pt x="80" y="231"/>
                    <a:pt x="59" y="222"/>
                    <a:pt x="41" y="207"/>
                  </a:cubicBezTo>
                  <a:cubicBezTo>
                    <a:pt x="16" y="186"/>
                    <a:pt x="0" y="153"/>
                    <a:pt x="0" y="115"/>
                  </a:cubicBezTo>
                  <a:cubicBezTo>
                    <a:pt x="0" y="108"/>
                    <a:pt x="1" y="100"/>
                    <a:pt x="2" y="93"/>
                  </a:cubicBezTo>
                  <a:cubicBezTo>
                    <a:pt x="6" y="71"/>
                    <a:pt x="16" y="51"/>
                    <a:pt x="29" y="35"/>
                  </a:cubicBezTo>
                  <a:cubicBezTo>
                    <a:pt x="48" y="14"/>
                    <a:pt x="75" y="0"/>
                    <a:pt x="104" y="0"/>
                  </a:cubicBezTo>
                  <a:cubicBezTo>
                    <a:pt x="118" y="0"/>
                    <a:pt x="131" y="3"/>
                    <a:pt x="144" y="9"/>
                  </a:cubicBezTo>
                  <a:cubicBezTo>
                    <a:pt x="157" y="15"/>
                    <a:pt x="169" y="24"/>
                    <a:pt x="179" y="35"/>
                  </a:cubicBezTo>
                  <a:cubicBezTo>
                    <a:pt x="197" y="56"/>
                    <a:pt x="208" y="84"/>
                    <a:pt x="208" y="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54"/>
            <p:cNvSpPr/>
            <p:nvPr/>
          </p:nvSpPr>
          <p:spPr>
            <a:xfrm>
              <a:off x="4861509" y="2896465"/>
              <a:ext cx="498349" cy="1121293"/>
            </a:xfrm>
            <a:custGeom>
              <a:avLst/>
              <a:gdLst/>
              <a:ahLst/>
              <a:cxnLst/>
              <a:rect l="l" t="t" r="r" b="b"/>
              <a:pathLst>
                <a:path w="208" h="466" extrusionOk="0">
                  <a:moveTo>
                    <a:pt x="195" y="375"/>
                  </a:moveTo>
                  <a:cubicBezTo>
                    <a:pt x="195" y="426"/>
                    <a:pt x="154" y="466"/>
                    <a:pt x="104" y="466"/>
                  </a:cubicBezTo>
                  <a:cubicBezTo>
                    <a:pt x="54" y="466"/>
                    <a:pt x="13" y="426"/>
                    <a:pt x="13" y="375"/>
                  </a:cubicBezTo>
                  <a:cubicBezTo>
                    <a:pt x="13" y="349"/>
                    <a:pt x="24" y="326"/>
                    <a:pt x="41" y="309"/>
                  </a:cubicBezTo>
                  <a:cubicBezTo>
                    <a:pt x="16" y="288"/>
                    <a:pt x="0" y="255"/>
                    <a:pt x="0" y="217"/>
                  </a:cubicBezTo>
                  <a:cubicBezTo>
                    <a:pt x="0" y="210"/>
                    <a:pt x="1" y="202"/>
                    <a:pt x="2" y="195"/>
                  </a:cubicBezTo>
                  <a:cubicBezTo>
                    <a:pt x="38" y="193"/>
                    <a:pt x="66" y="184"/>
                    <a:pt x="88" y="170"/>
                  </a:cubicBezTo>
                  <a:cubicBezTo>
                    <a:pt x="114" y="155"/>
                    <a:pt x="131" y="134"/>
                    <a:pt x="144" y="111"/>
                  </a:cubicBezTo>
                  <a:cubicBezTo>
                    <a:pt x="164" y="72"/>
                    <a:pt x="168" y="28"/>
                    <a:pt x="169" y="0"/>
                  </a:cubicBezTo>
                  <a:cubicBezTo>
                    <a:pt x="189" y="18"/>
                    <a:pt x="202" y="44"/>
                    <a:pt x="202" y="74"/>
                  </a:cubicBezTo>
                  <a:cubicBezTo>
                    <a:pt x="202" y="98"/>
                    <a:pt x="193" y="120"/>
                    <a:pt x="179" y="137"/>
                  </a:cubicBezTo>
                  <a:cubicBezTo>
                    <a:pt x="197" y="158"/>
                    <a:pt x="208" y="186"/>
                    <a:pt x="208" y="217"/>
                  </a:cubicBezTo>
                  <a:cubicBezTo>
                    <a:pt x="208" y="255"/>
                    <a:pt x="192" y="288"/>
                    <a:pt x="167" y="309"/>
                  </a:cubicBezTo>
                  <a:cubicBezTo>
                    <a:pt x="184" y="326"/>
                    <a:pt x="195" y="349"/>
                    <a:pt x="195" y="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54"/>
            <p:cNvSpPr/>
            <p:nvPr/>
          </p:nvSpPr>
          <p:spPr>
            <a:xfrm>
              <a:off x="5074691" y="2924151"/>
              <a:ext cx="85827" cy="1705473"/>
            </a:xfrm>
            <a:custGeom>
              <a:avLst/>
              <a:gdLst/>
              <a:ahLst/>
              <a:cxnLst/>
              <a:rect l="l" t="t" r="r" b="b"/>
              <a:pathLst>
                <a:path w="36" h="710" extrusionOk="0">
                  <a:moveTo>
                    <a:pt x="36" y="707"/>
                  </a:moveTo>
                  <a:cubicBezTo>
                    <a:pt x="36" y="707"/>
                    <a:pt x="25" y="0"/>
                    <a:pt x="14" y="0"/>
                  </a:cubicBezTo>
                  <a:cubicBezTo>
                    <a:pt x="3" y="1"/>
                    <a:pt x="0" y="710"/>
                    <a:pt x="0" y="710"/>
                  </a:cubicBezTo>
                  <a:cubicBezTo>
                    <a:pt x="36" y="707"/>
                    <a:pt x="36" y="707"/>
                    <a:pt x="36" y="70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3" name="Google Shape;3243;p54"/>
            <p:cNvSpPr/>
            <p:nvPr/>
          </p:nvSpPr>
          <p:spPr>
            <a:xfrm>
              <a:off x="5113452" y="3281303"/>
              <a:ext cx="116281" cy="141200"/>
            </a:xfrm>
            <a:custGeom>
              <a:avLst/>
              <a:gdLst/>
              <a:ahLst/>
              <a:cxnLst/>
              <a:rect l="l" t="t" r="r" b="b"/>
              <a:pathLst>
                <a:path w="48" h="59" extrusionOk="0">
                  <a:moveTo>
                    <a:pt x="45" y="0"/>
                  </a:moveTo>
                  <a:cubicBezTo>
                    <a:pt x="45" y="0"/>
                    <a:pt x="38" y="32"/>
                    <a:pt x="0" y="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48" y="34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4" name="Google Shape;3244;p54"/>
            <p:cNvSpPr/>
            <p:nvPr/>
          </p:nvSpPr>
          <p:spPr>
            <a:xfrm>
              <a:off x="5110683" y="3655067"/>
              <a:ext cx="116281" cy="143968"/>
            </a:xfrm>
            <a:custGeom>
              <a:avLst/>
              <a:gdLst/>
              <a:ahLst/>
              <a:cxnLst/>
              <a:rect l="l" t="t" r="r" b="b"/>
              <a:pathLst>
                <a:path w="48" h="59" extrusionOk="0">
                  <a:moveTo>
                    <a:pt x="45" y="0"/>
                  </a:moveTo>
                  <a:cubicBezTo>
                    <a:pt x="45" y="0"/>
                    <a:pt x="39" y="32"/>
                    <a:pt x="0" y="3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48" y="35"/>
                    <a:pt x="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54"/>
            <p:cNvSpPr/>
            <p:nvPr/>
          </p:nvSpPr>
          <p:spPr>
            <a:xfrm>
              <a:off x="4983327" y="3436346"/>
              <a:ext cx="119050" cy="143968"/>
            </a:xfrm>
            <a:custGeom>
              <a:avLst/>
              <a:gdLst/>
              <a:ahLst/>
              <a:cxnLst/>
              <a:rect l="l" t="t" r="r" b="b"/>
              <a:pathLst>
                <a:path w="49" h="59" extrusionOk="0">
                  <a:moveTo>
                    <a:pt x="4" y="0"/>
                  </a:moveTo>
                  <a:cubicBezTo>
                    <a:pt x="4" y="0"/>
                    <a:pt x="10" y="32"/>
                    <a:pt x="49" y="32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0" y="34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54"/>
            <p:cNvSpPr/>
            <p:nvPr/>
          </p:nvSpPr>
          <p:spPr>
            <a:xfrm>
              <a:off x="4986096" y="3090268"/>
              <a:ext cx="116281" cy="143968"/>
            </a:xfrm>
            <a:custGeom>
              <a:avLst/>
              <a:gdLst/>
              <a:ahLst/>
              <a:cxnLst/>
              <a:rect l="l" t="t" r="r" b="b"/>
              <a:pathLst>
                <a:path w="48" h="60" extrusionOk="0">
                  <a:moveTo>
                    <a:pt x="3" y="0"/>
                  </a:moveTo>
                  <a:cubicBezTo>
                    <a:pt x="3" y="0"/>
                    <a:pt x="9" y="33"/>
                    <a:pt x="48" y="3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0" y="35"/>
                    <a:pt x="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7" name="Google Shape;3247;p54"/>
          <p:cNvSpPr/>
          <p:nvPr/>
        </p:nvSpPr>
        <p:spPr>
          <a:xfrm>
            <a:off x="5667125" y="4287495"/>
            <a:ext cx="1873801" cy="434426"/>
          </a:xfrm>
          <a:custGeom>
            <a:avLst/>
            <a:gdLst/>
            <a:ahLst/>
            <a:cxnLst/>
            <a:rect l="l" t="t" r="r" b="b"/>
            <a:pathLst>
              <a:path w="2407" h="434" extrusionOk="0">
                <a:moveTo>
                  <a:pt x="433" y="0"/>
                </a:moveTo>
                <a:cubicBezTo>
                  <a:pt x="317" y="0"/>
                  <a:pt x="224" y="22"/>
                  <a:pt x="152" y="50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38" y="56"/>
                  <a:pt x="125" y="62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8" y="70"/>
                  <a:pt x="104" y="72"/>
                  <a:pt x="100" y="74"/>
                </a:cubicBezTo>
                <a:cubicBezTo>
                  <a:pt x="100" y="74"/>
                  <a:pt x="100" y="74"/>
                  <a:pt x="100" y="74"/>
                </a:cubicBezTo>
                <a:cubicBezTo>
                  <a:pt x="92" y="78"/>
                  <a:pt x="85" y="82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4" y="88"/>
                  <a:pt x="70" y="90"/>
                  <a:pt x="67" y="92"/>
                </a:cubicBezTo>
                <a:cubicBezTo>
                  <a:pt x="66" y="92"/>
                  <a:pt x="66" y="92"/>
                  <a:pt x="66" y="92"/>
                </a:cubicBezTo>
                <a:cubicBezTo>
                  <a:pt x="60" y="96"/>
                  <a:pt x="53" y="100"/>
                  <a:pt x="47" y="104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4" y="107"/>
                  <a:pt x="41" y="108"/>
                  <a:pt x="38" y="110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5" y="113"/>
                  <a:pt x="32" y="115"/>
                  <a:pt x="29" y="117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26" y="119"/>
                  <a:pt x="24" y="121"/>
                  <a:pt x="21" y="122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19" y="124"/>
                  <a:pt x="16" y="126"/>
                  <a:pt x="14" y="128"/>
                </a:cubicBezTo>
                <a:cubicBezTo>
                  <a:pt x="14" y="128"/>
                  <a:pt x="13" y="128"/>
                  <a:pt x="13" y="129"/>
                </a:cubicBezTo>
                <a:cubicBezTo>
                  <a:pt x="11" y="130"/>
                  <a:pt x="9" y="132"/>
                  <a:pt x="7" y="134"/>
                </a:cubicBezTo>
                <a:cubicBezTo>
                  <a:pt x="6" y="135"/>
                  <a:pt x="6" y="135"/>
                  <a:pt x="6" y="135"/>
                </a:cubicBezTo>
                <a:cubicBezTo>
                  <a:pt x="4" y="136"/>
                  <a:pt x="2" y="138"/>
                  <a:pt x="0" y="139"/>
                </a:cubicBezTo>
                <a:cubicBezTo>
                  <a:pt x="0" y="434"/>
                  <a:pt x="0" y="434"/>
                  <a:pt x="0" y="434"/>
                </a:cubicBezTo>
                <a:cubicBezTo>
                  <a:pt x="602" y="434"/>
                  <a:pt x="602" y="434"/>
                  <a:pt x="602" y="434"/>
                </a:cubicBezTo>
                <a:cubicBezTo>
                  <a:pt x="1758" y="434"/>
                  <a:pt x="1758" y="434"/>
                  <a:pt x="1758" y="434"/>
                </a:cubicBezTo>
                <a:cubicBezTo>
                  <a:pt x="2407" y="434"/>
                  <a:pt x="2407" y="434"/>
                  <a:pt x="2407" y="434"/>
                </a:cubicBezTo>
                <a:cubicBezTo>
                  <a:pt x="2407" y="314"/>
                  <a:pt x="2407" y="314"/>
                  <a:pt x="2407" y="314"/>
                </a:cubicBezTo>
                <a:cubicBezTo>
                  <a:pt x="2407" y="205"/>
                  <a:pt x="2407" y="205"/>
                  <a:pt x="2407" y="205"/>
                </a:cubicBezTo>
                <a:cubicBezTo>
                  <a:pt x="2278" y="142"/>
                  <a:pt x="2158" y="120"/>
                  <a:pt x="2046" y="120"/>
                </a:cubicBezTo>
                <a:cubicBezTo>
                  <a:pt x="1885" y="120"/>
                  <a:pt x="1742" y="165"/>
                  <a:pt x="1615" y="204"/>
                </a:cubicBezTo>
                <a:cubicBezTo>
                  <a:pt x="1609" y="206"/>
                  <a:pt x="1603" y="207"/>
                  <a:pt x="1597" y="209"/>
                </a:cubicBezTo>
                <a:cubicBezTo>
                  <a:pt x="1596" y="209"/>
                  <a:pt x="1595" y="210"/>
                  <a:pt x="1594" y="210"/>
                </a:cubicBezTo>
                <a:cubicBezTo>
                  <a:pt x="1588" y="212"/>
                  <a:pt x="1581" y="214"/>
                  <a:pt x="1575" y="216"/>
                </a:cubicBezTo>
                <a:cubicBezTo>
                  <a:pt x="1574" y="216"/>
                  <a:pt x="1574" y="216"/>
                  <a:pt x="1573" y="216"/>
                </a:cubicBezTo>
                <a:cubicBezTo>
                  <a:pt x="1566" y="218"/>
                  <a:pt x="1559" y="220"/>
                  <a:pt x="1552" y="222"/>
                </a:cubicBezTo>
                <a:cubicBezTo>
                  <a:pt x="1552" y="222"/>
                  <a:pt x="1552" y="222"/>
                  <a:pt x="1552" y="222"/>
                </a:cubicBezTo>
                <a:cubicBezTo>
                  <a:pt x="1545" y="224"/>
                  <a:pt x="1538" y="226"/>
                  <a:pt x="1531" y="228"/>
                </a:cubicBezTo>
                <a:cubicBezTo>
                  <a:pt x="1527" y="229"/>
                  <a:pt x="1523" y="230"/>
                  <a:pt x="1518" y="231"/>
                </a:cubicBezTo>
                <a:cubicBezTo>
                  <a:pt x="1517" y="232"/>
                  <a:pt x="1516" y="232"/>
                  <a:pt x="1514" y="232"/>
                </a:cubicBezTo>
                <a:cubicBezTo>
                  <a:pt x="1512" y="233"/>
                  <a:pt x="1509" y="233"/>
                  <a:pt x="1506" y="234"/>
                </a:cubicBezTo>
                <a:cubicBezTo>
                  <a:pt x="1504" y="234"/>
                  <a:pt x="1503" y="235"/>
                  <a:pt x="1501" y="235"/>
                </a:cubicBezTo>
                <a:cubicBezTo>
                  <a:pt x="1499" y="235"/>
                  <a:pt x="1496" y="236"/>
                  <a:pt x="1494" y="236"/>
                </a:cubicBezTo>
                <a:cubicBezTo>
                  <a:pt x="1492" y="237"/>
                  <a:pt x="1490" y="237"/>
                  <a:pt x="1489" y="237"/>
                </a:cubicBezTo>
                <a:cubicBezTo>
                  <a:pt x="1486" y="237"/>
                  <a:pt x="1484" y="238"/>
                  <a:pt x="1481" y="238"/>
                </a:cubicBezTo>
                <a:cubicBezTo>
                  <a:pt x="1480" y="238"/>
                  <a:pt x="1478" y="239"/>
                  <a:pt x="1476" y="239"/>
                </a:cubicBezTo>
                <a:cubicBezTo>
                  <a:pt x="1474" y="239"/>
                  <a:pt x="1471" y="239"/>
                  <a:pt x="1469" y="240"/>
                </a:cubicBezTo>
                <a:cubicBezTo>
                  <a:pt x="1467" y="240"/>
                  <a:pt x="1466" y="240"/>
                  <a:pt x="1464" y="240"/>
                </a:cubicBezTo>
                <a:cubicBezTo>
                  <a:pt x="1462" y="240"/>
                  <a:pt x="1459" y="241"/>
                  <a:pt x="1457" y="241"/>
                </a:cubicBezTo>
                <a:cubicBezTo>
                  <a:pt x="1455" y="241"/>
                  <a:pt x="1454" y="241"/>
                  <a:pt x="1452" y="241"/>
                </a:cubicBezTo>
                <a:cubicBezTo>
                  <a:pt x="1449" y="241"/>
                  <a:pt x="1447" y="241"/>
                  <a:pt x="1445" y="241"/>
                </a:cubicBezTo>
                <a:cubicBezTo>
                  <a:pt x="1443" y="242"/>
                  <a:pt x="1441" y="242"/>
                  <a:pt x="1440" y="242"/>
                </a:cubicBezTo>
                <a:cubicBezTo>
                  <a:pt x="1437" y="242"/>
                  <a:pt x="1435" y="242"/>
                  <a:pt x="1432" y="242"/>
                </a:cubicBezTo>
                <a:cubicBezTo>
                  <a:pt x="1431" y="242"/>
                  <a:pt x="1429" y="242"/>
                  <a:pt x="1428" y="242"/>
                </a:cubicBezTo>
                <a:cubicBezTo>
                  <a:pt x="1427" y="242"/>
                  <a:pt x="1427" y="242"/>
                  <a:pt x="1426" y="242"/>
                </a:cubicBezTo>
                <a:cubicBezTo>
                  <a:pt x="1424" y="242"/>
                  <a:pt x="1421" y="242"/>
                  <a:pt x="1418" y="242"/>
                </a:cubicBezTo>
                <a:cubicBezTo>
                  <a:pt x="1417" y="242"/>
                  <a:pt x="1417" y="242"/>
                  <a:pt x="1416" y="242"/>
                </a:cubicBezTo>
                <a:cubicBezTo>
                  <a:pt x="1412" y="242"/>
                  <a:pt x="1408" y="242"/>
                  <a:pt x="1404" y="241"/>
                </a:cubicBezTo>
                <a:cubicBezTo>
                  <a:pt x="1403" y="241"/>
                  <a:pt x="1402" y="241"/>
                  <a:pt x="1401" y="241"/>
                </a:cubicBezTo>
                <a:cubicBezTo>
                  <a:pt x="1398" y="241"/>
                  <a:pt x="1395" y="241"/>
                  <a:pt x="1392" y="241"/>
                </a:cubicBezTo>
                <a:cubicBezTo>
                  <a:pt x="1390" y="240"/>
                  <a:pt x="1389" y="240"/>
                  <a:pt x="1388" y="240"/>
                </a:cubicBezTo>
                <a:cubicBezTo>
                  <a:pt x="1385" y="240"/>
                  <a:pt x="1382" y="240"/>
                  <a:pt x="1380" y="239"/>
                </a:cubicBezTo>
                <a:cubicBezTo>
                  <a:pt x="1378" y="239"/>
                  <a:pt x="1377" y="239"/>
                  <a:pt x="1375" y="239"/>
                </a:cubicBezTo>
                <a:cubicBezTo>
                  <a:pt x="1373" y="239"/>
                  <a:pt x="1370" y="238"/>
                  <a:pt x="1367" y="238"/>
                </a:cubicBezTo>
                <a:cubicBezTo>
                  <a:pt x="1366" y="238"/>
                  <a:pt x="1364" y="238"/>
                  <a:pt x="1363" y="237"/>
                </a:cubicBezTo>
                <a:cubicBezTo>
                  <a:pt x="1360" y="237"/>
                  <a:pt x="1358" y="237"/>
                  <a:pt x="1355" y="236"/>
                </a:cubicBezTo>
                <a:cubicBezTo>
                  <a:pt x="1354" y="236"/>
                  <a:pt x="1352" y="236"/>
                  <a:pt x="1351" y="235"/>
                </a:cubicBezTo>
                <a:cubicBezTo>
                  <a:pt x="1348" y="235"/>
                  <a:pt x="1346" y="235"/>
                  <a:pt x="1343" y="234"/>
                </a:cubicBezTo>
                <a:cubicBezTo>
                  <a:pt x="1342" y="234"/>
                  <a:pt x="1340" y="234"/>
                  <a:pt x="1338" y="233"/>
                </a:cubicBezTo>
                <a:cubicBezTo>
                  <a:pt x="1336" y="233"/>
                  <a:pt x="1333" y="232"/>
                  <a:pt x="1331" y="232"/>
                </a:cubicBezTo>
                <a:cubicBezTo>
                  <a:pt x="1329" y="232"/>
                  <a:pt x="1328" y="231"/>
                  <a:pt x="1326" y="231"/>
                </a:cubicBezTo>
                <a:cubicBezTo>
                  <a:pt x="1323" y="230"/>
                  <a:pt x="1321" y="230"/>
                  <a:pt x="1318" y="229"/>
                </a:cubicBezTo>
                <a:cubicBezTo>
                  <a:pt x="1317" y="229"/>
                  <a:pt x="1315" y="229"/>
                  <a:pt x="1314" y="228"/>
                </a:cubicBezTo>
                <a:cubicBezTo>
                  <a:pt x="1311" y="228"/>
                  <a:pt x="1308" y="227"/>
                  <a:pt x="1305" y="226"/>
                </a:cubicBezTo>
                <a:cubicBezTo>
                  <a:pt x="1304" y="226"/>
                  <a:pt x="1303" y="226"/>
                  <a:pt x="1302" y="225"/>
                </a:cubicBezTo>
                <a:cubicBezTo>
                  <a:pt x="1293" y="223"/>
                  <a:pt x="1285" y="221"/>
                  <a:pt x="1277" y="219"/>
                </a:cubicBezTo>
                <a:cubicBezTo>
                  <a:pt x="1276" y="219"/>
                  <a:pt x="1274" y="218"/>
                  <a:pt x="1273" y="218"/>
                </a:cubicBezTo>
                <a:cubicBezTo>
                  <a:pt x="1270" y="217"/>
                  <a:pt x="1267" y="216"/>
                  <a:pt x="1264" y="215"/>
                </a:cubicBezTo>
                <a:cubicBezTo>
                  <a:pt x="1263" y="215"/>
                  <a:pt x="1261" y="214"/>
                  <a:pt x="1260" y="214"/>
                </a:cubicBezTo>
                <a:cubicBezTo>
                  <a:pt x="1257" y="213"/>
                  <a:pt x="1254" y="212"/>
                  <a:pt x="1251" y="211"/>
                </a:cubicBezTo>
                <a:cubicBezTo>
                  <a:pt x="1250" y="211"/>
                  <a:pt x="1248" y="210"/>
                  <a:pt x="1247" y="210"/>
                </a:cubicBezTo>
                <a:cubicBezTo>
                  <a:pt x="1244" y="209"/>
                  <a:pt x="1241" y="208"/>
                  <a:pt x="1239" y="207"/>
                </a:cubicBezTo>
                <a:cubicBezTo>
                  <a:pt x="1237" y="207"/>
                  <a:pt x="1235" y="206"/>
                  <a:pt x="1234" y="206"/>
                </a:cubicBezTo>
                <a:cubicBezTo>
                  <a:pt x="1231" y="205"/>
                  <a:pt x="1228" y="204"/>
                  <a:pt x="1226" y="203"/>
                </a:cubicBezTo>
                <a:cubicBezTo>
                  <a:pt x="1224" y="203"/>
                  <a:pt x="1222" y="202"/>
                  <a:pt x="1221" y="202"/>
                </a:cubicBezTo>
                <a:cubicBezTo>
                  <a:pt x="1218" y="201"/>
                  <a:pt x="1215" y="200"/>
                  <a:pt x="1212" y="199"/>
                </a:cubicBezTo>
                <a:cubicBezTo>
                  <a:pt x="1211" y="198"/>
                  <a:pt x="1209" y="198"/>
                  <a:pt x="1207" y="197"/>
                </a:cubicBezTo>
                <a:cubicBezTo>
                  <a:pt x="1205" y="196"/>
                  <a:pt x="1202" y="195"/>
                  <a:pt x="1199" y="194"/>
                </a:cubicBezTo>
                <a:cubicBezTo>
                  <a:pt x="1197" y="194"/>
                  <a:pt x="1196" y="193"/>
                  <a:pt x="1194" y="192"/>
                </a:cubicBezTo>
                <a:cubicBezTo>
                  <a:pt x="1191" y="191"/>
                  <a:pt x="1188" y="190"/>
                  <a:pt x="1185" y="189"/>
                </a:cubicBezTo>
                <a:cubicBezTo>
                  <a:pt x="1183" y="189"/>
                  <a:pt x="1182" y="188"/>
                  <a:pt x="1181" y="188"/>
                </a:cubicBezTo>
                <a:cubicBezTo>
                  <a:pt x="1177" y="186"/>
                  <a:pt x="1173" y="185"/>
                  <a:pt x="1169" y="183"/>
                </a:cubicBezTo>
                <a:cubicBezTo>
                  <a:pt x="1168" y="183"/>
                  <a:pt x="1168" y="183"/>
                  <a:pt x="1167" y="183"/>
                </a:cubicBezTo>
                <a:cubicBezTo>
                  <a:pt x="1163" y="181"/>
                  <a:pt x="1158" y="179"/>
                  <a:pt x="1153" y="178"/>
                </a:cubicBezTo>
                <a:cubicBezTo>
                  <a:pt x="1153" y="177"/>
                  <a:pt x="1152" y="177"/>
                  <a:pt x="1152" y="177"/>
                </a:cubicBezTo>
                <a:cubicBezTo>
                  <a:pt x="1148" y="176"/>
                  <a:pt x="1144" y="174"/>
                  <a:pt x="1139" y="172"/>
                </a:cubicBezTo>
                <a:cubicBezTo>
                  <a:pt x="1138" y="172"/>
                  <a:pt x="1137" y="172"/>
                  <a:pt x="1136" y="171"/>
                </a:cubicBezTo>
                <a:cubicBezTo>
                  <a:pt x="1132" y="170"/>
                  <a:pt x="1129" y="168"/>
                  <a:pt x="1125" y="167"/>
                </a:cubicBezTo>
                <a:cubicBezTo>
                  <a:pt x="1124" y="167"/>
                  <a:pt x="1122" y="166"/>
                  <a:pt x="1121" y="166"/>
                </a:cubicBezTo>
                <a:cubicBezTo>
                  <a:pt x="1117" y="164"/>
                  <a:pt x="1113" y="163"/>
                  <a:pt x="1110" y="161"/>
                </a:cubicBezTo>
                <a:cubicBezTo>
                  <a:pt x="980" y="112"/>
                  <a:pt x="825" y="52"/>
                  <a:pt x="615" y="16"/>
                </a:cubicBezTo>
                <a:cubicBezTo>
                  <a:pt x="549" y="5"/>
                  <a:pt x="488" y="0"/>
                  <a:pt x="43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8" name="Google Shape;3248;p54"/>
          <p:cNvSpPr/>
          <p:nvPr/>
        </p:nvSpPr>
        <p:spPr>
          <a:xfrm>
            <a:off x="5667126" y="4869522"/>
            <a:ext cx="1439299" cy="290600"/>
          </a:xfrm>
          <a:custGeom>
            <a:avLst/>
            <a:gdLst/>
            <a:ahLst/>
            <a:cxnLst/>
            <a:rect l="l" t="t" r="r" b="b"/>
            <a:pathLst>
              <a:path w="1385" h="217" extrusionOk="0">
                <a:moveTo>
                  <a:pt x="358" y="0"/>
                </a:moveTo>
                <a:cubicBezTo>
                  <a:pt x="277" y="0"/>
                  <a:pt x="209" y="26"/>
                  <a:pt x="154" y="61"/>
                </a:cubicBezTo>
                <a:cubicBezTo>
                  <a:pt x="154" y="61"/>
                  <a:pt x="154" y="61"/>
                  <a:pt x="154" y="61"/>
                </a:cubicBezTo>
                <a:cubicBezTo>
                  <a:pt x="149" y="64"/>
                  <a:pt x="144" y="68"/>
                  <a:pt x="140" y="71"/>
                </a:cubicBezTo>
                <a:cubicBezTo>
                  <a:pt x="139" y="71"/>
                  <a:pt x="139" y="71"/>
                  <a:pt x="139" y="71"/>
                </a:cubicBezTo>
                <a:cubicBezTo>
                  <a:pt x="130" y="78"/>
                  <a:pt x="121" y="85"/>
                  <a:pt x="112" y="92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07" y="96"/>
                  <a:pt x="103" y="99"/>
                  <a:pt x="99" y="103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90" y="110"/>
                  <a:pt x="83" y="118"/>
                  <a:pt x="75" y="12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67" y="133"/>
                  <a:pt x="60" y="140"/>
                  <a:pt x="54" y="147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50" y="151"/>
                  <a:pt x="47" y="155"/>
                  <a:pt x="44" y="158"/>
                </a:cubicBezTo>
                <a:cubicBezTo>
                  <a:pt x="44" y="159"/>
                  <a:pt x="44" y="159"/>
                  <a:pt x="44" y="159"/>
                </a:cubicBezTo>
                <a:cubicBezTo>
                  <a:pt x="38" y="166"/>
                  <a:pt x="32" y="172"/>
                  <a:pt x="27" y="179"/>
                </a:cubicBezTo>
                <a:cubicBezTo>
                  <a:pt x="27" y="180"/>
                  <a:pt x="27" y="180"/>
                  <a:pt x="27" y="180"/>
                </a:cubicBezTo>
                <a:cubicBezTo>
                  <a:pt x="24" y="183"/>
                  <a:pt x="22" y="186"/>
                  <a:pt x="19" y="189"/>
                </a:cubicBezTo>
                <a:cubicBezTo>
                  <a:pt x="19" y="190"/>
                  <a:pt x="19" y="190"/>
                  <a:pt x="19" y="190"/>
                </a:cubicBezTo>
                <a:cubicBezTo>
                  <a:pt x="17" y="193"/>
                  <a:pt x="15" y="196"/>
                  <a:pt x="13" y="199"/>
                </a:cubicBezTo>
                <a:cubicBezTo>
                  <a:pt x="12" y="199"/>
                  <a:pt x="12" y="199"/>
                  <a:pt x="12" y="199"/>
                </a:cubicBezTo>
                <a:cubicBezTo>
                  <a:pt x="10" y="202"/>
                  <a:pt x="8" y="205"/>
                  <a:pt x="6" y="208"/>
                </a:cubicBezTo>
                <a:cubicBezTo>
                  <a:pt x="6" y="208"/>
                  <a:pt x="6" y="208"/>
                  <a:pt x="6" y="208"/>
                </a:cubicBezTo>
                <a:cubicBezTo>
                  <a:pt x="4" y="211"/>
                  <a:pt x="2" y="214"/>
                  <a:pt x="0" y="217"/>
                </a:cubicBezTo>
                <a:cubicBezTo>
                  <a:pt x="1385" y="217"/>
                  <a:pt x="1385" y="217"/>
                  <a:pt x="1385" y="217"/>
                </a:cubicBezTo>
                <a:cubicBezTo>
                  <a:pt x="1383" y="215"/>
                  <a:pt x="1381" y="213"/>
                  <a:pt x="1380" y="211"/>
                </a:cubicBezTo>
                <a:cubicBezTo>
                  <a:pt x="1379" y="211"/>
                  <a:pt x="1379" y="211"/>
                  <a:pt x="1379" y="211"/>
                </a:cubicBezTo>
                <a:cubicBezTo>
                  <a:pt x="1378" y="209"/>
                  <a:pt x="1377" y="207"/>
                  <a:pt x="1375" y="206"/>
                </a:cubicBezTo>
                <a:cubicBezTo>
                  <a:pt x="1375" y="206"/>
                  <a:pt x="1375" y="206"/>
                  <a:pt x="1375" y="206"/>
                </a:cubicBezTo>
                <a:cubicBezTo>
                  <a:pt x="1372" y="202"/>
                  <a:pt x="1369" y="199"/>
                  <a:pt x="1366" y="196"/>
                </a:cubicBezTo>
                <a:cubicBezTo>
                  <a:pt x="1366" y="196"/>
                  <a:pt x="1366" y="196"/>
                  <a:pt x="1366" y="196"/>
                </a:cubicBezTo>
                <a:cubicBezTo>
                  <a:pt x="1326" y="159"/>
                  <a:pt x="1284" y="148"/>
                  <a:pt x="1233" y="148"/>
                </a:cubicBezTo>
                <a:cubicBezTo>
                  <a:pt x="1209" y="148"/>
                  <a:pt x="1183" y="151"/>
                  <a:pt x="1155" y="154"/>
                </a:cubicBezTo>
                <a:cubicBezTo>
                  <a:pt x="1155" y="154"/>
                  <a:pt x="1155" y="154"/>
                  <a:pt x="1154" y="154"/>
                </a:cubicBezTo>
                <a:cubicBezTo>
                  <a:pt x="1143" y="155"/>
                  <a:pt x="1131" y="157"/>
                  <a:pt x="1119" y="158"/>
                </a:cubicBezTo>
                <a:cubicBezTo>
                  <a:pt x="1117" y="158"/>
                  <a:pt x="1115" y="159"/>
                  <a:pt x="1113" y="159"/>
                </a:cubicBezTo>
                <a:cubicBezTo>
                  <a:pt x="1112" y="159"/>
                  <a:pt x="1110" y="159"/>
                  <a:pt x="1109" y="159"/>
                </a:cubicBezTo>
                <a:cubicBezTo>
                  <a:pt x="1106" y="160"/>
                  <a:pt x="1103" y="160"/>
                  <a:pt x="1099" y="160"/>
                </a:cubicBezTo>
                <a:cubicBezTo>
                  <a:pt x="1099" y="160"/>
                  <a:pt x="1098" y="161"/>
                  <a:pt x="1098" y="161"/>
                </a:cubicBezTo>
                <a:cubicBezTo>
                  <a:pt x="1095" y="161"/>
                  <a:pt x="1092" y="161"/>
                  <a:pt x="1089" y="162"/>
                </a:cubicBezTo>
                <a:cubicBezTo>
                  <a:pt x="1088" y="162"/>
                  <a:pt x="1087" y="162"/>
                  <a:pt x="1085" y="162"/>
                </a:cubicBezTo>
                <a:cubicBezTo>
                  <a:pt x="1082" y="162"/>
                  <a:pt x="1079" y="163"/>
                  <a:pt x="1075" y="163"/>
                </a:cubicBezTo>
                <a:cubicBezTo>
                  <a:pt x="1075" y="163"/>
                  <a:pt x="1074" y="163"/>
                  <a:pt x="1074" y="163"/>
                </a:cubicBezTo>
                <a:cubicBezTo>
                  <a:pt x="1070" y="164"/>
                  <a:pt x="1067" y="164"/>
                  <a:pt x="1064" y="164"/>
                </a:cubicBezTo>
                <a:cubicBezTo>
                  <a:pt x="1063" y="164"/>
                  <a:pt x="1062" y="164"/>
                  <a:pt x="1061" y="164"/>
                </a:cubicBezTo>
                <a:cubicBezTo>
                  <a:pt x="1057" y="165"/>
                  <a:pt x="1053" y="165"/>
                  <a:pt x="1050" y="165"/>
                </a:cubicBezTo>
                <a:cubicBezTo>
                  <a:pt x="1049" y="166"/>
                  <a:pt x="1049" y="166"/>
                  <a:pt x="1049" y="166"/>
                </a:cubicBezTo>
                <a:cubicBezTo>
                  <a:pt x="1045" y="166"/>
                  <a:pt x="1042" y="166"/>
                  <a:pt x="1038" y="166"/>
                </a:cubicBezTo>
                <a:cubicBezTo>
                  <a:pt x="1037" y="166"/>
                  <a:pt x="1036" y="167"/>
                  <a:pt x="1035" y="167"/>
                </a:cubicBezTo>
                <a:cubicBezTo>
                  <a:pt x="1031" y="167"/>
                  <a:pt x="1027" y="167"/>
                  <a:pt x="1023" y="167"/>
                </a:cubicBezTo>
                <a:cubicBezTo>
                  <a:pt x="1023" y="168"/>
                  <a:pt x="1023" y="168"/>
                  <a:pt x="1023" y="168"/>
                </a:cubicBezTo>
                <a:cubicBezTo>
                  <a:pt x="1019" y="168"/>
                  <a:pt x="1015" y="168"/>
                  <a:pt x="1011" y="168"/>
                </a:cubicBezTo>
                <a:cubicBezTo>
                  <a:pt x="1010" y="168"/>
                  <a:pt x="1009" y="168"/>
                  <a:pt x="1008" y="168"/>
                </a:cubicBezTo>
                <a:cubicBezTo>
                  <a:pt x="1004" y="169"/>
                  <a:pt x="1000" y="169"/>
                  <a:pt x="996" y="169"/>
                </a:cubicBezTo>
                <a:cubicBezTo>
                  <a:pt x="995" y="169"/>
                  <a:pt x="995" y="169"/>
                  <a:pt x="995" y="169"/>
                </a:cubicBezTo>
                <a:cubicBezTo>
                  <a:pt x="991" y="169"/>
                  <a:pt x="987" y="169"/>
                  <a:pt x="983" y="169"/>
                </a:cubicBezTo>
                <a:cubicBezTo>
                  <a:pt x="982" y="169"/>
                  <a:pt x="981" y="169"/>
                  <a:pt x="980" y="169"/>
                </a:cubicBezTo>
                <a:cubicBezTo>
                  <a:pt x="975" y="170"/>
                  <a:pt x="971" y="170"/>
                  <a:pt x="967" y="170"/>
                </a:cubicBezTo>
                <a:cubicBezTo>
                  <a:pt x="965" y="170"/>
                  <a:pt x="963" y="170"/>
                  <a:pt x="961" y="170"/>
                </a:cubicBezTo>
                <a:cubicBezTo>
                  <a:pt x="959" y="170"/>
                  <a:pt x="956" y="170"/>
                  <a:pt x="954" y="170"/>
                </a:cubicBezTo>
                <a:cubicBezTo>
                  <a:pt x="952" y="170"/>
                  <a:pt x="951" y="170"/>
                  <a:pt x="950" y="170"/>
                </a:cubicBezTo>
                <a:cubicBezTo>
                  <a:pt x="947" y="170"/>
                  <a:pt x="943" y="170"/>
                  <a:pt x="940" y="169"/>
                </a:cubicBezTo>
                <a:cubicBezTo>
                  <a:pt x="939" y="169"/>
                  <a:pt x="938" y="169"/>
                  <a:pt x="937" y="169"/>
                </a:cubicBezTo>
                <a:cubicBezTo>
                  <a:pt x="933" y="169"/>
                  <a:pt x="929" y="169"/>
                  <a:pt x="925" y="168"/>
                </a:cubicBezTo>
                <a:cubicBezTo>
                  <a:pt x="924" y="168"/>
                  <a:pt x="923" y="168"/>
                  <a:pt x="923" y="168"/>
                </a:cubicBezTo>
                <a:cubicBezTo>
                  <a:pt x="919" y="168"/>
                  <a:pt x="916" y="168"/>
                  <a:pt x="913" y="167"/>
                </a:cubicBezTo>
                <a:cubicBezTo>
                  <a:pt x="911" y="167"/>
                  <a:pt x="910" y="167"/>
                  <a:pt x="909" y="167"/>
                </a:cubicBezTo>
                <a:cubicBezTo>
                  <a:pt x="906" y="167"/>
                  <a:pt x="902" y="166"/>
                  <a:pt x="899" y="166"/>
                </a:cubicBezTo>
                <a:cubicBezTo>
                  <a:pt x="898" y="166"/>
                  <a:pt x="898" y="166"/>
                  <a:pt x="897" y="166"/>
                </a:cubicBezTo>
                <a:cubicBezTo>
                  <a:pt x="893" y="165"/>
                  <a:pt x="890" y="164"/>
                  <a:pt x="886" y="164"/>
                </a:cubicBezTo>
                <a:cubicBezTo>
                  <a:pt x="885" y="164"/>
                  <a:pt x="884" y="163"/>
                  <a:pt x="883" y="163"/>
                </a:cubicBezTo>
                <a:cubicBezTo>
                  <a:pt x="880" y="163"/>
                  <a:pt x="877" y="162"/>
                  <a:pt x="874" y="162"/>
                </a:cubicBezTo>
                <a:cubicBezTo>
                  <a:pt x="873" y="161"/>
                  <a:pt x="872" y="161"/>
                  <a:pt x="871" y="161"/>
                </a:cubicBezTo>
                <a:cubicBezTo>
                  <a:pt x="867" y="160"/>
                  <a:pt x="864" y="160"/>
                  <a:pt x="860" y="159"/>
                </a:cubicBezTo>
                <a:cubicBezTo>
                  <a:pt x="859" y="159"/>
                  <a:pt x="859" y="159"/>
                  <a:pt x="859" y="159"/>
                </a:cubicBezTo>
                <a:cubicBezTo>
                  <a:pt x="856" y="158"/>
                  <a:pt x="852" y="157"/>
                  <a:pt x="849" y="156"/>
                </a:cubicBezTo>
                <a:cubicBezTo>
                  <a:pt x="848" y="156"/>
                  <a:pt x="847" y="156"/>
                  <a:pt x="846" y="155"/>
                </a:cubicBezTo>
                <a:cubicBezTo>
                  <a:pt x="843" y="155"/>
                  <a:pt x="840" y="154"/>
                  <a:pt x="837" y="153"/>
                </a:cubicBezTo>
                <a:cubicBezTo>
                  <a:pt x="836" y="153"/>
                  <a:pt x="836" y="153"/>
                  <a:pt x="835" y="152"/>
                </a:cubicBezTo>
                <a:cubicBezTo>
                  <a:pt x="832" y="151"/>
                  <a:pt x="828" y="150"/>
                  <a:pt x="824" y="149"/>
                </a:cubicBezTo>
                <a:cubicBezTo>
                  <a:pt x="824" y="149"/>
                  <a:pt x="823" y="149"/>
                  <a:pt x="823" y="149"/>
                </a:cubicBezTo>
                <a:cubicBezTo>
                  <a:pt x="820" y="148"/>
                  <a:pt x="817" y="147"/>
                  <a:pt x="814" y="146"/>
                </a:cubicBezTo>
                <a:cubicBezTo>
                  <a:pt x="813" y="146"/>
                  <a:pt x="812" y="145"/>
                  <a:pt x="811" y="145"/>
                </a:cubicBezTo>
                <a:cubicBezTo>
                  <a:pt x="804" y="143"/>
                  <a:pt x="797" y="140"/>
                  <a:pt x="790" y="138"/>
                </a:cubicBezTo>
                <a:cubicBezTo>
                  <a:pt x="790" y="137"/>
                  <a:pt x="789" y="137"/>
                  <a:pt x="788" y="137"/>
                </a:cubicBezTo>
                <a:cubicBezTo>
                  <a:pt x="785" y="136"/>
                  <a:pt x="782" y="134"/>
                  <a:pt x="779" y="133"/>
                </a:cubicBezTo>
                <a:cubicBezTo>
                  <a:pt x="779" y="133"/>
                  <a:pt x="778" y="133"/>
                  <a:pt x="778" y="133"/>
                </a:cubicBezTo>
                <a:cubicBezTo>
                  <a:pt x="774" y="131"/>
                  <a:pt x="771" y="130"/>
                  <a:pt x="767" y="128"/>
                </a:cubicBezTo>
                <a:cubicBezTo>
                  <a:pt x="656" y="82"/>
                  <a:pt x="556" y="11"/>
                  <a:pt x="380" y="1"/>
                </a:cubicBezTo>
                <a:cubicBezTo>
                  <a:pt x="373" y="0"/>
                  <a:pt x="365" y="0"/>
                  <a:pt x="358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9" name="Google Shape;3249;p54"/>
          <p:cNvGrpSpPr/>
          <p:nvPr/>
        </p:nvGrpSpPr>
        <p:grpSpPr>
          <a:xfrm>
            <a:off x="8617978" y="1536859"/>
            <a:ext cx="479985" cy="939675"/>
            <a:chOff x="5120160" y="3700759"/>
            <a:chExt cx="479985" cy="939675"/>
          </a:xfrm>
        </p:grpSpPr>
        <p:sp>
          <p:nvSpPr>
            <p:cNvPr id="3250" name="Google Shape;3250;p54"/>
            <p:cNvSpPr/>
            <p:nvPr/>
          </p:nvSpPr>
          <p:spPr>
            <a:xfrm>
              <a:off x="5120160" y="3828764"/>
              <a:ext cx="395624" cy="811669"/>
            </a:xfrm>
            <a:custGeom>
              <a:avLst/>
              <a:gdLst/>
              <a:ahLst/>
              <a:cxnLst/>
              <a:rect l="l" t="t" r="r" b="b"/>
              <a:pathLst>
                <a:path w="157" h="321" extrusionOk="0">
                  <a:moveTo>
                    <a:pt x="152" y="0"/>
                  </a:moveTo>
                  <a:cubicBezTo>
                    <a:pt x="152" y="0"/>
                    <a:pt x="152" y="1"/>
                    <a:pt x="152" y="3"/>
                  </a:cubicBezTo>
                  <a:cubicBezTo>
                    <a:pt x="152" y="16"/>
                    <a:pt x="147" y="75"/>
                    <a:pt x="126" y="141"/>
                  </a:cubicBezTo>
                  <a:cubicBezTo>
                    <a:pt x="105" y="206"/>
                    <a:pt x="68" y="279"/>
                    <a:pt x="0" y="318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76" y="279"/>
                    <a:pt x="114" y="198"/>
                    <a:pt x="134" y="129"/>
                  </a:cubicBezTo>
                  <a:cubicBezTo>
                    <a:pt x="155" y="59"/>
                    <a:pt x="157" y="0"/>
                    <a:pt x="157" y="0"/>
                  </a:cubicBezTo>
                  <a:cubicBezTo>
                    <a:pt x="152" y="0"/>
                    <a:pt x="152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1" name="Google Shape;3251;p54"/>
            <p:cNvSpPr/>
            <p:nvPr/>
          </p:nvSpPr>
          <p:spPr>
            <a:xfrm>
              <a:off x="5315063" y="4166233"/>
              <a:ext cx="229811" cy="183280"/>
            </a:xfrm>
            <a:custGeom>
              <a:avLst/>
              <a:gdLst/>
              <a:ahLst/>
              <a:cxnLst/>
              <a:rect l="l" t="t" r="r" b="b"/>
              <a:pathLst>
                <a:path w="90" h="72" extrusionOk="0">
                  <a:moveTo>
                    <a:pt x="26" y="72"/>
                  </a:moveTo>
                  <a:cubicBezTo>
                    <a:pt x="26" y="72"/>
                    <a:pt x="90" y="51"/>
                    <a:pt x="78" y="33"/>
                  </a:cubicBezTo>
                  <a:cubicBezTo>
                    <a:pt x="67" y="15"/>
                    <a:pt x="33" y="54"/>
                    <a:pt x="33" y="54"/>
                  </a:cubicBezTo>
                  <a:cubicBezTo>
                    <a:pt x="33" y="54"/>
                    <a:pt x="39" y="0"/>
                    <a:pt x="19" y="5"/>
                  </a:cubicBezTo>
                  <a:cubicBezTo>
                    <a:pt x="0" y="9"/>
                    <a:pt x="26" y="72"/>
                    <a:pt x="26" y="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2" name="Google Shape;3252;p54"/>
            <p:cNvSpPr/>
            <p:nvPr/>
          </p:nvSpPr>
          <p:spPr>
            <a:xfrm>
              <a:off x="5376152" y="3982953"/>
              <a:ext cx="223993" cy="174553"/>
            </a:xfrm>
            <a:custGeom>
              <a:avLst/>
              <a:gdLst/>
              <a:ahLst/>
              <a:cxnLst/>
              <a:rect l="l" t="t" r="r" b="b"/>
              <a:pathLst>
                <a:path w="88" h="69" extrusionOk="0">
                  <a:moveTo>
                    <a:pt x="32" y="69"/>
                  </a:moveTo>
                  <a:cubicBezTo>
                    <a:pt x="32" y="69"/>
                    <a:pt x="88" y="59"/>
                    <a:pt x="76" y="33"/>
                  </a:cubicBezTo>
                  <a:cubicBezTo>
                    <a:pt x="70" y="20"/>
                    <a:pt x="32" y="58"/>
                    <a:pt x="32" y="58"/>
                  </a:cubicBezTo>
                  <a:cubicBezTo>
                    <a:pt x="32" y="58"/>
                    <a:pt x="25" y="0"/>
                    <a:pt x="14" y="4"/>
                  </a:cubicBezTo>
                  <a:cubicBezTo>
                    <a:pt x="4" y="9"/>
                    <a:pt x="0" y="58"/>
                    <a:pt x="32" y="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54"/>
            <p:cNvSpPr/>
            <p:nvPr/>
          </p:nvSpPr>
          <p:spPr>
            <a:xfrm>
              <a:off x="5399424" y="3866584"/>
              <a:ext cx="180358" cy="139642"/>
            </a:xfrm>
            <a:custGeom>
              <a:avLst/>
              <a:gdLst/>
              <a:ahLst/>
              <a:cxnLst/>
              <a:rect l="l" t="t" r="r" b="b"/>
              <a:pathLst>
                <a:path w="71" h="56" extrusionOk="0">
                  <a:moveTo>
                    <a:pt x="35" y="56"/>
                  </a:moveTo>
                  <a:cubicBezTo>
                    <a:pt x="35" y="56"/>
                    <a:pt x="71" y="37"/>
                    <a:pt x="64" y="24"/>
                  </a:cubicBezTo>
                  <a:cubicBezTo>
                    <a:pt x="57" y="12"/>
                    <a:pt x="37" y="46"/>
                    <a:pt x="37" y="46"/>
                  </a:cubicBezTo>
                  <a:cubicBezTo>
                    <a:pt x="37" y="46"/>
                    <a:pt x="32" y="0"/>
                    <a:pt x="16" y="4"/>
                  </a:cubicBezTo>
                  <a:cubicBezTo>
                    <a:pt x="0" y="7"/>
                    <a:pt x="25" y="52"/>
                    <a:pt x="35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p54"/>
            <p:cNvSpPr/>
            <p:nvPr/>
          </p:nvSpPr>
          <p:spPr>
            <a:xfrm>
              <a:off x="5448877" y="3700759"/>
              <a:ext cx="116360" cy="171643"/>
            </a:xfrm>
            <a:custGeom>
              <a:avLst/>
              <a:gdLst/>
              <a:ahLst/>
              <a:cxnLst/>
              <a:rect l="l" t="t" r="r" b="b"/>
              <a:pathLst>
                <a:path w="46" h="68" extrusionOk="0">
                  <a:moveTo>
                    <a:pt x="22" y="68"/>
                  </a:moveTo>
                  <a:cubicBezTo>
                    <a:pt x="22" y="68"/>
                    <a:pt x="46" y="13"/>
                    <a:pt x="23" y="7"/>
                  </a:cubicBezTo>
                  <a:cubicBezTo>
                    <a:pt x="0" y="0"/>
                    <a:pt x="22" y="68"/>
                    <a:pt x="22" y="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5" name="Google Shape;3255;p54"/>
          <p:cNvGrpSpPr/>
          <p:nvPr/>
        </p:nvGrpSpPr>
        <p:grpSpPr>
          <a:xfrm>
            <a:off x="8081268" y="1523768"/>
            <a:ext cx="479985" cy="939675"/>
            <a:chOff x="5496410" y="3700759"/>
            <a:chExt cx="479985" cy="939675"/>
          </a:xfrm>
        </p:grpSpPr>
        <p:sp>
          <p:nvSpPr>
            <p:cNvPr id="3256" name="Google Shape;3256;p54"/>
            <p:cNvSpPr/>
            <p:nvPr/>
          </p:nvSpPr>
          <p:spPr>
            <a:xfrm>
              <a:off x="5496410" y="3828764"/>
              <a:ext cx="395624" cy="811669"/>
            </a:xfrm>
            <a:custGeom>
              <a:avLst/>
              <a:gdLst/>
              <a:ahLst/>
              <a:cxnLst/>
              <a:rect l="l" t="t" r="r" b="b"/>
              <a:pathLst>
                <a:path w="157" h="321" extrusionOk="0">
                  <a:moveTo>
                    <a:pt x="152" y="0"/>
                  </a:moveTo>
                  <a:cubicBezTo>
                    <a:pt x="152" y="0"/>
                    <a:pt x="152" y="1"/>
                    <a:pt x="152" y="3"/>
                  </a:cubicBezTo>
                  <a:cubicBezTo>
                    <a:pt x="152" y="16"/>
                    <a:pt x="147" y="75"/>
                    <a:pt x="126" y="141"/>
                  </a:cubicBezTo>
                  <a:cubicBezTo>
                    <a:pt x="105" y="206"/>
                    <a:pt x="68" y="279"/>
                    <a:pt x="0" y="318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76" y="279"/>
                    <a:pt x="114" y="198"/>
                    <a:pt x="134" y="129"/>
                  </a:cubicBezTo>
                  <a:cubicBezTo>
                    <a:pt x="155" y="59"/>
                    <a:pt x="157" y="0"/>
                    <a:pt x="157" y="0"/>
                  </a:cubicBezTo>
                  <a:cubicBezTo>
                    <a:pt x="152" y="0"/>
                    <a:pt x="152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54"/>
            <p:cNvSpPr/>
            <p:nvPr/>
          </p:nvSpPr>
          <p:spPr>
            <a:xfrm>
              <a:off x="5691313" y="4166233"/>
              <a:ext cx="229811" cy="183280"/>
            </a:xfrm>
            <a:custGeom>
              <a:avLst/>
              <a:gdLst/>
              <a:ahLst/>
              <a:cxnLst/>
              <a:rect l="l" t="t" r="r" b="b"/>
              <a:pathLst>
                <a:path w="90" h="72" extrusionOk="0">
                  <a:moveTo>
                    <a:pt x="26" y="72"/>
                  </a:moveTo>
                  <a:cubicBezTo>
                    <a:pt x="26" y="72"/>
                    <a:pt x="90" y="51"/>
                    <a:pt x="78" y="33"/>
                  </a:cubicBezTo>
                  <a:cubicBezTo>
                    <a:pt x="67" y="15"/>
                    <a:pt x="33" y="54"/>
                    <a:pt x="33" y="54"/>
                  </a:cubicBezTo>
                  <a:cubicBezTo>
                    <a:pt x="33" y="54"/>
                    <a:pt x="39" y="0"/>
                    <a:pt x="19" y="5"/>
                  </a:cubicBezTo>
                  <a:cubicBezTo>
                    <a:pt x="0" y="9"/>
                    <a:pt x="26" y="72"/>
                    <a:pt x="26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54"/>
            <p:cNvSpPr/>
            <p:nvPr/>
          </p:nvSpPr>
          <p:spPr>
            <a:xfrm>
              <a:off x="5752402" y="3982953"/>
              <a:ext cx="223993" cy="174553"/>
            </a:xfrm>
            <a:custGeom>
              <a:avLst/>
              <a:gdLst/>
              <a:ahLst/>
              <a:cxnLst/>
              <a:rect l="l" t="t" r="r" b="b"/>
              <a:pathLst>
                <a:path w="88" h="69" extrusionOk="0">
                  <a:moveTo>
                    <a:pt x="32" y="69"/>
                  </a:moveTo>
                  <a:cubicBezTo>
                    <a:pt x="32" y="69"/>
                    <a:pt x="88" y="59"/>
                    <a:pt x="76" y="33"/>
                  </a:cubicBezTo>
                  <a:cubicBezTo>
                    <a:pt x="70" y="20"/>
                    <a:pt x="32" y="58"/>
                    <a:pt x="32" y="58"/>
                  </a:cubicBezTo>
                  <a:cubicBezTo>
                    <a:pt x="32" y="58"/>
                    <a:pt x="25" y="0"/>
                    <a:pt x="14" y="4"/>
                  </a:cubicBezTo>
                  <a:cubicBezTo>
                    <a:pt x="4" y="9"/>
                    <a:pt x="0" y="58"/>
                    <a:pt x="32" y="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54"/>
            <p:cNvSpPr/>
            <p:nvPr/>
          </p:nvSpPr>
          <p:spPr>
            <a:xfrm>
              <a:off x="5775674" y="3866584"/>
              <a:ext cx="180358" cy="139642"/>
            </a:xfrm>
            <a:custGeom>
              <a:avLst/>
              <a:gdLst/>
              <a:ahLst/>
              <a:cxnLst/>
              <a:rect l="l" t="t" r="r" b="b"/>
              <a:pathLst>
                <a:path w="71" h="56" extrusionOk="0">
                  <a:moveTo>
                    <a:pt x="35" y="56"/>
                  </a:moveTo>
                  <a:cubicBezTo>
                    <a:pt x="35" y="56"/>
                    <a:pt x="71" y="37"/>
                    <a:pt x="64" y="24"/>
                  </a:cubicBezTo>
                  <a:cubicBezTo>
                    <a:pt x="57" y="12"/>
                    <a:pt x="37" y="46"/>
                    <a:pt x="37" y="46"/>
                  </a:cubicBezTo>
                  <a:cubicBezTo>
                    <a:pt x="37" y="46"/>
                    <a:pt x="32" y="0"/>
                    <a:pt x="16" y="4"/>
                  </a:cubicBezTo>
                  <a:cubicBezTo>
                    <a:pt x="0" y="7"/>
                    <a:pt x="25" y="52"/>
                    <a:pt x="35" y="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0" name="Google Shape;3260;p54"/>
            <p:cNvSpPr/>
            <p:nvPr/>
          </p:nvSpPr>
          <p:spPr>
            <a:xfrm>
              <a:off x="5825127" y="3700759"/>
              <a:ext cx="116360" cy="171643"/>
            </a:xfrm>
            <a:custGeom>
              <a:avLst/>
              <a:gdLst/>
              <a:ahLst/>
              <a:cxnLst/>
              <a:rect l="l" t="t" r="r" b="b"/>
              <a:pathLst>
                <a:path w="46" h="68" extrusionOk="0">
                  <a:moveTo>
                    <a:pt x="22" y="68"/>
                  </a:moveTo>
                  <a:cubicBezTo>
                    <a:pt x="22" y="68"/>
                    <a:pt x="46" y="13"/>
                    <a:pt x="23" y="7"/>
                  </a:cubicBezTo>
                  <a:cubicBezTo>
                    <a:pt x="0" y="0"/>
                    <a:pt x="22" y="68"/>
                    <a:pt x="22" y="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1" name="Google Shape;3261;p54"/>
          <p:cNvGrpSpPr/>
          <p:nvPr/>
        </p:nvGrpSpPr>
        <p:grpSpPr>
          <a:xfrm>
            <a:off x="6982844" y="3470690"/>
            <a:ext cx="916032" cy="851917"/>
            <a:chOff x="5830125" y="3740576"/>
            <a:chExt cx="771525" cy="717525"/>
          </a:xfrm>
        </p:grpSpPr>
        <p:sp>
          <p:nvSpPr>
            <p:cNvPr id="3262" name="Google Shape;3262;p54"/>
            <p:cNvSpPr/>
            <p:nvPr/>
          </p:nvSpPr>
          <p:spPr>
            <a:xfrm>
              <a:off x="5830125" y="3740576"/>
              <a:ext cx="771525" cy="717525"/>
            </a:xfrm>
            <a:custGeom>
              <a:avLst/>
              <a:gdLst/>
              <a:ahLst/>
              <a:cxnLst/>
              <a:rect l="l" t="t" r="r" b="b"/>
              <a:pathLst>
                <a:path w="461" h="428" extrusionOk="0">
                  <a:moveTo>
                    <a:pt x="461" y="64"/>
                  </a:moveTo>
                  <a:cubicBezTo>
                    <a:pt x="455" y="54"/>
                    <a:pt x="417" y="0"/>
                    <a:pt x="342" y="18"/>
                  </a:cubicBezTo>
                  <a:cubicBezTo>
                    <a:pt x="260" y="39"/>
                    <a:pt x="264" y="133"/>
                    <a:pt x="264" y="133"/>
                  </a:cubicBezTo>
                  <a:cubicBezTo>
                    <a:pt x="78" y="138"/>
                    <a:pt x="110" y="317"/>
                    <a:pt x="110" y="317"/>
                  </a:cubicBezTo>
                  <a:cubicBezTo>
                    <a:pt x="4" y="308"/>
                    <a:pt x="0" y="409"/>
                    <a:pt x="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64"/>
                    <a:pt x="461" y="64"/>
                    <a:pt x="461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54"/>
            <p:cNvSpPr/>
            <p:nvPr/>
          </p:nvSpPr>
          <p:spPr>
            <a:xfrm>
              <a:off x="5830125" y="3763722"/>
              <a:ext cx="771525" cy="694378"/>
            </a:xfrm>
            <a:custGeom>
              <a:avLst/>
              <a:gdLst/>
              <a:ahLst/>
              <a:cxnLst/>
              <a:rect l="l" t="t" r="r" b="b"/>
              <a:pathLst>
                <a:path w="461" h="414" extrusionOk="0">
                  <a:moveTo>
                    <a:pt x="372" y="0"/>
                  </a:moveTo>
                  <a:cubicBezTo>
                    <a:pt x="367" y="0"/>
                    <a:pt x="362" y="1"/>
                    <a:pt x="356" y="2"/>
                  </a:cubicBezTo>
                  <a:cubicBezTo>
                    <a:pt x="349" y="91"/>
                    <a:pt x="309" y="260"/>
                    <a:pt x="109" y="299"/>
                  </a:cubicBezTo>
                  <a:cubicBezTo>
                    <a:pt x="109" y="299"/>
                    <a:pt x="109" y="299"/>
                    <a:pt x="109" y="299"/>
                  </a:cubicBezTo>
                  <a:cubicBezTo>
                    <a:pt x="109" y="301"/>
                    <a:pt x="110" y="302"/>
                    <a:pt x="110" y="303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09" y="303"/>
                    <a:pt x="109" y="302"/>
                    <a:pt x="109" y="302"/>
                  </a:cubicBezTo>
                  <a:cubicBezTo>
                    <a:pt x="107" y="302"/>
                    <a:pt x="105" y="302"/>
                    <a:pt x="104" y="302"/>
                  </a:cubicBezTo>
                  <a:cubicBezTo>
                    <a:pt x="102" y="302"/>
                    <a:pt x="100" y="302"/>
                    <a:pt x="98" y="302"/>
                  </a:cubicBezTo>
                  <a:cubicBezTo>
                    <a:pt x="5" y="302"/>
                    <a:pt x="0" y="393"/>
                    <a:pt x="0" y="413"/>
                  </a:cubicBezTo>
                  <a:cubicBezTo>
                    <a:pt x="0" y="413"/>
                    <a:pt x="0" y="413"/>
                    <a:pt x="0" y="414"/>
                  </a:cubicBezTo>
                  <a:cubicBezTo>
                    <a:pt x="461" y="414"/>
                    <a:pt x="461" y="414"/>
                    <a:pt x="461" y="414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461" y="50"/>
                    <a:pt x="461" y="50"/>
                    <a:pt x="461" y="50"/>
                  </a:cubicBezTo>
                  <a:cubicBezTo>
                    <a:pt x="456" y="41"/>
                    <a:pt x="427" y="0"/>
                    <a:pt x="37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6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ar-JO" sz="4000" dirty="0" smtClean="0">
                <a:latin typeface="Cairo Black" pitchFamily="2" charset="-78"/>
                <a:cs typeface="Cairo Black" pitchFamily="2" charset="-78"/>
              </a:rPr>
              <a:t>المخرجات المتوقعة</a:t>
            </a:r>
            <a:endParaRPr lang="ar-JO" sz="40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2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en-US" dirty="0"/>
              <a:t>7</a:t>
            </a:r>
            <a:endParaRPr dirty="0"/>
          </a:p>
        </p:txBody>
      </p:sp>
      <p:grpSp>
        <p:nvGrpSpPr>
          <p:cNvPr id="2181" name="Google Shape;2181;p36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82" name="Google Shape;2182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36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203" name="Google Shape;2203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8" name="Google Shape;2268;p36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9" name="Google Shape;2269;p36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70" name="Google Shape;2270;p36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71" name="Google Shape;2271;p36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6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6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6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6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6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6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6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6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6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6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6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6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36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36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6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6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6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9" name="Google Shape;2289;p36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90" name="Google Shape;2290;p36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6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6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6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6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6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6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6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6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6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6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6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6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6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6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6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6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6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6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9" name="Google Shape;2309;p36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10" name="Google Shape;2310;p36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11" name="Google Shape;2311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9" name="Google Shape;2319;p36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20" name="Google Shape;2320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916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p5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JO" dirty="0">
                <a:latin typeface="Cairo Black" pitchFamily="2" charset="-78"/>
                <a:cs typeface="Cairo Black" pitchFamily="2" charset="-78"/>
              </a:rPr>
              <a:t>المخرجات المتوقعة</a:t>
            </a:r>
            <a:endParaRPr dirty="0"/>
          </a:p>
        </p:txBody>
      </p:sp>
      <p:sp>
        <p:nvSpPr>
          <p:cNvPr id="3269" name="Google Shape;3269;p55"/>
          <p:cNvSpPr txBox="1">
            <a:spLocks noGrp="1"/>
          </p:cNvSpPr>
          <p:nvPr>
            <p:ph type="subTitle" idx="1"/>
          </p:nvPr>
        </p:nvSpPr>
        <p:spPr>
          <a:xfrm>
            <a:off x="954194" y="1881404"/>
            <a:ext cx="6552900" cy="158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JO" sz="1800" dirty="0" smtClean="0">
                <a:latin typeface="Cairo" pitchFamily="2" charset="-78"/>
                <a:cs typeface="Cairo" pitchFamily="2" charset="-78"/>
              </a:rPr>
              <a:t>جذب </a:t>
            </a:r>
            <a:r>
              <a:rPr lang="ar-JO" sz="1800" dirty="0">
                <a:latin typeface="Cairo" pitchFamily="2" charset="-78"/>
                <a:cs typeface="Cairo" pitchFamily="2" charset="-78"/>
              </a:rPr>
              <a:t>المزيد من السياح الى مدينة عجلون من خلال التعريف </a:t>
            </a:r>
            <a:r>
              <a:rPr lang="ar-JO" sz="1800" dirty="0" smtClean="0">
                <a:latin typeface="Cairo" pitchFamily="2" charset="-78"/>
                <a:cs typeface="Cairo" pitchFamily="2" charset="-78"/>
              </a:rPr>
              <a:t>بأهم </a:t>
            </a:r>
            <a:r>
              <a:rPr lang="ar-JO" sz="1800" dirty="0">
                <a:latin typeface="Cairo" pitchFamily="2" charset="-78"/>
                <a:cs typeface="Cairo" pitchFamily="2" charset="-78"/>
              </a:rPr>
              <a:t>المواقع </a:t>
            </a:r>
            <a:r>
              <a:rPr lang="ar-JO" sz="1800" dirty="0" smtClean="0">
                <a:latin typeface="Cairo" pitchFamily="2" charset="-78"/>
                <a:cs typeface="Cairo" pitchFamily="2" charset="-78"/>
              </a:rPr>
              <a:t>السياحة فيها</a:t>
            </a:r>
            <a:endParaRPr lang="en-US" sz="1800" dirty="0" smtClean="0">
              <a:latin typeface="Cairo" pitchFamily="2" charset="-78"/>
              <a:cs typeface="Cairo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JO" sz="1800" dirty="0">
                <a:latin typeface="Cairo" pitchFamily="2" charset="-78"/>
                <a:cs typeface="Cairo" pitchFamily="2" charset="-78"/>
              </a:rPr>
              <a:t>زيادة الدخل الاقتصادي للمحافظة </a:t>
            </a:r>
            <a:endParaRPr lang="en-US" sz="1800" dirty="0">
              <a:latin typeface="Cairo" pitchFamily="2" charset="-78"/>
              <a:cs typeface="Cairo" pitchFamily="2" charset="-78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iro" pitchFamily="2" charset="-78"/>
              <a:cs typeface="Cairo" pitchFamily="2" charset="-78"/>
            </a:endParaRPr>
          </a:p>
        </p:txBody>
      </p:sp>
      <p:grpSp>
        <p:nvGrpSpPr>
          <p:cNvPr id="4" name="Google Shape;2703;p46"/>
          <p:cNvGrpSpPr/>
          <p:nvPr/>
        </p:nvGrpSpPr>
        <p:grpSpPr>
          <a:xfrm>
            <a:off x="-737256" y="3035512"/>
            <a:ext cx="5309260" cy="3428573"/>
            <a:chOff x="-737256" y="3035512"/>
            <a:chExt cx="5309260" cy="3428573"/>
          </a:xfrm>
        </p:grpSpPr>
        <p:grpSp>
          <p:nvGrpSpPr>
            <p:cNvPr id="5" name="Google Shape;2704;p46"/>
            <p:cNvGrpSpPr/>
            <p:nvPr/>
          </p:nvGrpSpPr>
          <p:grpSpPr>
            <a:xfrm>
              <a:off x="-737256" y="3035512"/>
              <a:ext cx="3396763" cy="2633382"/>
              <a:chOff x="-737256" y="3035512"/>
              <a:chExt cx="3396763" cy="2633382"/>
            </a:xfrm>
          </p:grpSpPr>
          <p:grpSp>
            <p:nvGrpSpPr>
              <p:cNvPr id="15" name="Google Shape;2705;p46"/>
              <p:cNvGrpSpPr/>
              <p:nvPr/>
            </p:nvGrpSpPr>
            <p:grpSpPr>
              <a:xfrm>
                <a:off x="259099" y="3035512"/>
                <a:ext cx="2187675" cy="1907367"/>
                <a:chOff x="259099" y="3035512"/>
                <a:chExt cx="2187675" cy="1907367"/>
              </a:xfrm>
            </p:grpSpPr>
            <p:grpSp>
              <p:nvGrpSpPr>
                <p:cNvPr id="30" name="Google Shape;2706;p46"/>
                <p:cNvGrpSpPr/>
                <p:nvPr/>
              </p:nvGrpSpPr>
              <p:grpSpPr>
                <a:xfrm>
                  <a:off x="1614159" y="3662117"/>
                  <a:ext cx="424585" cy="1280751"/>
                  <a:chOff x="8047400" y="2554475"/>
                  <a:chExt cx="539910" cy="1628625"/>
                </a:xfrm>
              </p:grpSpPr>
              <p:sp>
                <p:nvSpPr>
                  <p:cNvPr id="54" name="Google Shape;2707;p46"/>
                  <p:cNvSpPr/>
                  <p:nvPr/>
                </p:nvSpPr>
                <p:spPr>
                  <a:xfrm>
                    <a:off x="8047400" y="2554475"/>
                    <a:ext cx="539910" cy="1274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" h="601" extrusionOk="0">
                        <a:moveTo>
                          <a:pt x="232" y="405"/>
                        </a:moveTo>
                        <a:cubicBezTo>
                          <a:pt x="232" y="404"/>
                          <a:pt x="231" y="404"/>
                          <a:pt x="231" y="404"/>
                        </a:cubicBezTo>
                        <a:cubicBezTo>
                          <a:pt x="239" y="392"/>
                          <a:pt x="245" y="377"/>
                          <a:pt x="247" y="363"/>
                        </a:cubicBezTo>
                        <a:cubicBezTo>
                          <a:pt x="255" y="323"/>
                          <a:pt x="243" y="283"/>
                          <a:pt x="226" y="248"/>
                        </a:cubicBezTo>
                        <a:cubicBezTo>
                          <a:pt x="234" y="231"/>
                          <a:pt x="239" y="214"/>
                          <a:pt x="241" y="195"/>
                        </a:cubicBezTo>
                        <a:cubicBezTo>
                          <a:pt x="244" y="174"/>
                          <a:pt x="244" y="151"/>
                          <a:pt x="237" y="131"/>
                        </a:cubicBezTo>
                        <a:cubicBezTo>
                          <a:pt x="231" y="115"/>
                          <a:pt x="217" y="100"/>
                          <a:pt x="199" y="99"/>
                        </a:cubicBezTo>
                        <a:cubicBezTo>
                          <a:pt x="197" y="79"/>
                          <a:pt x="192" y="59"/>
                          <a:pt x="182" y="41"/>
                        </a:cubicBezTo>
                        <a:cubicBezTo>
                          <a:pt x="172" y="22"/>
                          <a:pt x="156" y="2"/>
                          <a:pt x="132" y="1"/>
                        </a:cubicBezTo>
                        <a:cubicBezTo>
                          <a:pt x="109" y="0"/>
                          <a:pt x="90" y="20"/>
                          <a:pt x="79" y="38"/>
                        </a:cubicBezTo>
                        <a:cubicBezTo>
                          <a:pt x="63" y="62"/>
                          <a:pt x="53" y="92"/>
                          <a:pt x="56" y="121"/>
                        </a:cubicBezTo>
                        <a:cubicBezTo>
                          <a:pt x="56" y="121"/>
                          <a:pt x="56" y="122"/>
                          <a:pt x="56" y="122"/>
                        </a:cubicBezTo>
                        <a:cubicBezTo>
                          <a:pt x="46" y="131"/>
                          <a:pt x="37" y="142"/>
                          <a:pt x="31" y="155"/>
                        </a:cubicBezTo>
                        <a:cubicBezTo>
                          <a:pt x="23" y="171"/>
                          <a:pt x="19" y="190"/>
                          <a:pt x="19" y="209"/>
                        </a:cubicBezTo>
                        <a:cubicBezTo>
                          <a:pt x="19" y="218"/>
                          <a:pt x="20" y="228"/>
                          <a:pt x="23" y="238"/>
                        </a:cubicBezTo>
                        <a:cubicBezTo>
                          <a:pt x="26" y="247"/>
                          <a:pt x="30" y="255"/>
                          <a:pt x="36" y="263"/>
                        </a:cubicBezTo>
                        <a:cubicBezTo>
                          <a:pt x="30" y="271"/>
                          <a:pt x="25" y="280"/>
                          <a:pt x="21" y="289"/>
                        </a:cubicBezTo>
                        <a:cubicBezTo>
                          <a:pt x="7" y="322"/>
                          <a:pt x="0" y="361"/>
                          <a:pt x="9" y="397"/>
                        </a:cubicBezTo>
                        <a:cubicBezTo>
                          <a:pt x="14" y="414"/>
                          <a:pt x="23" y="431"/>
                          <a:pt x="38" y="441"/>
                        </a:cubicBezTo>
                        <a:cubicBezTo>
                          <a:pt x="36" y="445"/>
                          <a:pt x="34" y="450"/>
                          <a:pt x="32" y="455"/>
                        </a:cubicBezTo>
                        <a:cubicBezTo>
                          <a:pt x="19" y="492"/>
                          <a:pt x="33" y="536"/>
                          <a:pt x="60" y="567"/>
                        </a:cubicBezTo>
                        <a:cubicBezTo>
                          <a:pt x="91" y="601"/>
                          <a:pt x="158" y="592"/>
                          <a:pt x="188" y="577"/>
                        </a:cubicBezTo>
                        <a:cubicBezTo>
                          <a:pt x="226" y="558"/>
                          <a:pt x="253" y="518"/>
                          <a:pt x="253" y="476"/>
                        </a:cubicBezTo>
                        <a:cubicBezTo>
                          <a:pt x="253" y="452"/>
                          <a:pt x="248" y="424"/>
                          <a:pt x="232" y="40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2708;p46"/>
                  <p:cNvSpPr/>
                  <p:nvPr/>
                </p:nvSpPr>
                <p:spPr>
                  <a:xfrm>
                    <a:off x="8161629" y="2987287"/>
                    <a:ext cx="317699" cy="1195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1340" extrusionOk="0">
                        <a:moveTo>
                          <a:pt x="190" y="511"/>
                        </a:moveTo>
                        <a:lnTo>
                          <a:pt x="190" y="368"/>
                        </a:lnTo>
                        <a:lnTo>
                          <a:pt x="303" y="218"/>
                        </a:lnTo>
                        <a:lnTo>
                          <a:pt x="185" y="342"/>
                        </a:lnTo>
                        <a:lnTo>
                          <a:pt x="182" y="342"/>
                        </a:lnTo>
                        <a:lnTo>
                          <a:pt x="149" y="237"/>
                        </a:lnTo>
                        <a:lnTo>
                          <a:pt x="209" y="9"/>
                        </a:lnTo>
                        <a:lnTo>
                          <a:pt x="142" y="216"/>
                        </a:lnTo>
                        <a:lnTo>
                          <a:pt x="69" y="0"/>
                        </a:lnTo>
                        <a:lnTo>
                          <a:pt x="166" y="363"/>
                        </a:lnTo>
                        <a:lnTo>
                          <a:pt x="166" y="508"/>
                        </a:lnTo>
                        <a:lnTo>
                          <a:pt x="0" y="342"/>
                        </a:lnTo>
                        <a:lnTo>
                          <a:pt x="166" y="544"/>
                        </a:lnTo>
                        <a:lnTo>
                          <a:pt x="166" y="720"/>
                        </a:lnTo>
                        <a:lnTo>
                          <a:pt x="9" y="556"/>
                        </a:lnTo>
                        <a:lnTo>
                          <a:pt x="166" y="746"/>
                        </a:lnTo>
                        <a:lnTo>
                          <a:pt x="166" y="1340"/>
                        </a:lnTo>
                        <a:lnTo>
                          <a:pt x="190" y="1340"/>
                        </a:lnTo>
                        <a:lnTo>
                          <a:pt x="190" y="746"/>
                        </a:lnTo>
                        <a:lnTo>
                          <a:pt x="346" y="556"/>
                        </a:lnTo>
                        <a:lnTo>
                          <a:pt x="190" y="720"/>
                        </a:lnTo>
                        <a:lnTo>
                          <a:pt x="190" y="546"/>
                        </a:lnTo>
                        <a:lnTo>
                          <a:pt x="356" y="342"/>
                        </a:lnTo>
                        <a:lnTo>
                          <a:pt x="190" y="51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" name="Google Shape;2709;p46"/>
                <p:cNvGrpSpPr/>
                <p:nvPr/>
              </p:nvGrpSpPr>
              <p:grpSpPr>
                <a:xfrm>
                  <a:off x="2099396" y="3895021"/>
                  <a:ext cx="347378" cy="1047857"/>
                  <a:chOff x="7543750" y="2554475"/>
                  <a:chExt cx="539910" cy="1628625"/>
                </a:xfrm>
              </p:grpSpPr>
              <p:sp>
                <p:nvSpPr>
                  <p:cNvPr id="52" name="Google Shape;2710;p46"/>
                  <p:cNvSpPr/>
                  <p:nvPr/>
                </p:nvSpPr>
                <p:spPr>
                  <a:xfrm>
                    <a:off x="7543750" y="2554475"/>
                    <a:ext cx="539910" cy="1274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" h="601" extrusionOk="0">
                        <a:moveTo>
                          <a:pt x="232" y="405"/>
                        </a:moveTo>
                        <a:cubicBezTo>
                          <a:pt x="232" y="404"/>
                          <a:pt x="231" y="404"/>
                          <a:pt x="231" y="404"/>
                        </a:cubicBezTo>
                        <a:cubicBezTo>
                          <a:pt x="239" y="392"/>
                          <a:pt x="245" y="377"/>
                          <a:pt x="247" y="363"/>
                        </a:cubicBezTo>
                        <a:cubicBezTo>
                          <a:pt x="255" y="323"/>
                          <a:pt x="243" y="283"/>
                          <a:pt x="226" y="248"/>
                        </a:cubicBezTo>
                        <a:cubicBezTo>
                          <a:pt x="234" y="231"/>
                          <a:pt x="239" y="214"/>
                          <a:pt x="241" y="195"/>
                        </a:cubicBezTo>
                        <a:cubicBezTo>
                          <a:pt x="244" y="174"/>
                          <a:pt x="244" y="151"/>
                          <a:pt x="237" y="131"/>
                        </a:cubicBezTo>
                        <a:cubicBezTo>
                          <a:pt x="231" y="115"/>
                          <a:pt x="217" y="100"/>
                          <a:pt x="199" y="99"/>
                        </a:cubicBezTo>
                        <a:cubicBezTo>
                          <a:pt x="197" y="79"/>
                          <a:pt x="192" y="59"/>
                          <a:pt x="182" y="41"/>
                        </a:cubicBezTo>
                        <a:cubicBezTo>
                          <a:pt x="172" y="22"/>
                          <a:pt x="156" y="2"/>
                          <a:pt x="132" y="1"/>
                        </a:cubicBezTo>
                        <a:cubicBezTo>
                          <a:pt x="109" y="0"/>
                          <a:pt x="90" y="20"/>
                          <a:pt x="79" y="38"/>
                        </a:cubicBezTo>
                        <a:cubicBezTo>
                          <a:pt x="63" y="62"/>
                          <a:pt x="53" y="92"/>
                          <a:pt x="56" y="121"/>
                        </a:cubicBezTo>
                        <a:cubicBezTo>
                          <a:pt x="56" y="121"/>
                          <a:pt x="56" y="122"/>
                          <a:pt x="56" y="122"/>
                        </a:cubicBezTo>
                        <a:cubicBezTo>
                          <a:pt x="46" y="131"/>
                          <a:pt x="37" y="142"/>
                          <a:pt x="31" y="155"/>
                        </a:cubicBezTo>
                        <a:cubicBezTo>
                          <a:pt x="23" y="171"/>
                          <a:pt x="19" y="190"/>
                          <a:pt x="19" y="209"/>
                        </a:cubicBezTo>
                        <a:cubicBezTo>
                          <a:pt x="19" y="218"/>
                          <a:pt x="20" y="228"/>
                          <a:pt x="23" y="238"/>
                        </a:cubicBezTo>
                        <a:cubicBezTo>
                          <a:pt x="26" y="247"/>
                          <a:pt x="30" y="255"/>
                          <a:pt x="36" y="263"/>
                        </a:cubicBezTo>
                        <a:cubicBezTo>
                          <a:pt x="30" y="271"/>
                          <a:pt x="25" y="280"/>
                          <a:pt x="21" y="289"/>
                        </a:cubicBezTo>
                        <a:cubicBezTo>
                          <a:pt x="7" y="322"/>
                          <a:pt x="0" y="361"/>
                          <a:pt x="9" y="397"/>
                        </a:cubicBezTo>
                        <a:cubicBezTo>
                          <a:pt x="14" y="414"/>
                          <a:pt x="23" y="431"/>
                          <a:pt x="38" y="441"/>
                        </a:cubicBezTo>
                        <a:cubicBezTo>
                          <a:pt x="36" y="445"/>
                          <a:pt x="34" y="450"/>
                          <a:pt x="32" y="455"/>
                        </a:cubicBezTo>
                        <a:cubicBezTo>
                          <a:pt x="19" y="492"/>
                          <a:pt x="33" y="536"/>
                          <a:pt x="60" y="567"/>
                        </a:cubicBezTo>
                        <a:cubicBezTo>
                          <a:pt x="91" y="601"/>
                          <a:pt x="158" y="592"/>
                          <a:pt x="188" y="577"/>
                        </a:cubicBezTo>
                        <a:cubicBezTo>
                          <a:pt x="226" y="558"/>
                          <a:pt x="253" y="518"/>
                          <a:pt x="253" y="476"/>
                        </a:cubicBezTo>
                        <a:cubicBezTo>
                          <a:pt x="253" y="452"/>
                          <a:pt x="248" y="424"/>
                          <a:pt x="232" y="40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711;p46"/>
                  <p:cNvSpPr/>
                  <p:nvPr/>
                </p:nvSpPr>
                <p:spPr>
                  <a:xfrm>
                    <a:off x="7657979" y="2987287"/>
                    <a:ext cx="317699" cy="1195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1340" extrusionOk="0">
                        <a:moveTo>
                          <a:pt x="190" y="511"/>
                        </a:moveTo>
                        <a:lnTo>
                          <a:pt x="190" y="368"/>
                        </a:lnTo>
                        <a:lnTo>
                          <a:pt x="303" y="218"/>
                        </a:lnTo>
                        <a:lnTo>
                          <a:pt x="185" y="342"/>
                        </a:lnTo>
                        <a:lnTo>
                          <a:pt x="182" y="342"/>
                        </a:lnTo>
                        <a:lnTo>
                          <a:pt x="149" y="237"/>
                        </a:lnTo>
                        <a:lnTo>
                          <a:pt x="209" y="9"/>
                        </a:lnTo>
                        <a:lnTo>
                          <a:pt x="142" y="216"/>
                        </a:lnTo>
                        <a:lnTo>
                          <a:pt x="69" y="0"/>
                        </a:lnTo>
                        <a:lnTo>
                          <a:pt x="166" y="363"/>
                        </a:lnTo>
                        <a:lnTo>
                          <a:pt x="166" y="508"/>
                        </a:lnTo>
                        <a:lnTo>
                          <a:pt x="0" y="342"/>
                        </a:lnTo>
                        <a:lnTo>
                          <a:pt x="166" y="544"/>
                        </a:lnTo>
                        <a:lnTo>
                          <a:pt x="166" y="720"/>
                        </a:lnTo>
                        <a:lnTo>
                          <a:pt x="9" y="556"/>
                        </a:lnTo>
                        <a:lnTo>
                          <a:pt x="166" y="746"/>
                        </a:lnTo>
                        <a:lnTo>
                          <a:pt x="166" y="1340"/>
                        </a:lnTo>
                        <a:lnTo>
                          <a:pt x="190" y="1340"/>
                        </a:lnTo>
                        <a:lnTo>
                          <a:pt x="190" y="746"/>
                        </a:lnTo>
                        <a:lnTo>
                          <a:pt x="346" y="556"/>
                        </a:lnTo>
                        <a:lnTo>
                          <a:pt x="190" y="720"/>
                        </a:lnTo>
                        <a:lnTo>
                          <a:pt x="190" y="546"/>
                        </a:lnTo>
                        <a:lnTo>
                          <a:pt x="356" y="342"/>
                        </a:lnTo>
                        <a:lnTo>
                          <a:pt x="190" y="51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2712;p46"/>
                <p:cNvGrpSpPr/>
                <p:nvPr/>
              </p:nvGrpSpPr>
              <p:grpSpPr>
                <a:xfrm>
                  <a:off x="259099" y="3035512"/>
                  <a:ext cx="1294396" cy="1521490"/>
                  <a:chOff x="4768164" y="2305261"/>
                  <a:chExt cx="1448842" cy="1703034"/>
                </a:xfrm>
              </p:grpSpPr>
              <p:sp>
                <p:nvSpPr>
                  <p:cNvPr id="33" name="Google Shape;2713;p46"/>
                  <p:cNvSpPr/>
                  <p:nvPr/>
                </p:nvSpPr>
                <p:spPr>
                  <a:xfrm>
                    <a:off x="4768164" y="2305261"/>
                    <a:ext cx="1448842" cy="1238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" h="1028" extrusionOk="0">
                        <a:moveTo>
                          <a:pt x="325" y="946"/>
                        </a:moveTo>
                        <a:cubicBezTo>
                          <a:pt x="325" y="946"/>
                          <a:pt x="257" y="982"/>
                          <a:pt x="174" y="924"/>
                        </a:cubicBezTo>
                        <a:cubicBezTo>
                          <a:pt x="80" y="859"/>
                          <a:pt x="104" y="776"/>
                          <a:pt x="104" y="776"/>
                        </a:cubicBezTo>
                        <a:cubicBezTo>
                          <a:pt x="104" y="776"/>
                          <a:pt x="0" y="692"/>
                          <a:pt x="61" y="502"/>
                        </a:cubicBezTo>
                        <a:cubicBezTo>
                          <a:pt x="128" y="292"/>
                          <a:pt x="307" y="301"/>
                          <a:pt x="307" y="301"/>
                        </a:cubicBezTo>
                        <a:cubicBezTo>
                          <a:pt x="307" y="301"/>
                          <a:pt x="300" y="140"/>
                          <a:pt x="467" y="76"/>
                        </a:cubicBezTo>
                        <a:cubicBezTo>
                          <a:pt x="666" y="0"/>
                          <a:pt x="775" y="151"/>
                          <a:pt x="775" y="151"/>
                        </a:cubicBezTo>
                        <a:cubicBezTo>
                          <a:pt x="775" y="151"/>
                          <a:pt x="875" y="107"/>
                          <a:pt x="976" y="181"/>
                        </a:cubicBezTo>
                        <a:cubicBezTo>
                          <a:pt x="1077" y="256"/>
                          <a:pt x="1076" y="363"/>
                          <a:pt x="1076" y="363"/>
                        </a:cubicBezTo>
                        <a:cubicBezTo>
                          <a:pt x="1076" y="363"/>
                          <a:pt x="1192" y="404"/>
                          <a:pt x="1197" y="567"/>
                        </a:cubicBezTo>
                        <a:cubicBezTo>
                          <a:pt x="1203" y="731"/>
                          <a:pt x="1101" y="785"/>
                          <a:pt x="1101" y="785"/>
                        </a:cubicBezTo>
                        <a:cubicBezTo>
                          <a:pt x="1101" y="785"/>
                          <a:pt x="1101" y="854"/>
                          <a:pt x="1005" y="915"/>
                        </a:cubicBezTo>
                        <a:cubicBezTo>
                          <a:pt x="909" y="977"/>
                          <a:pt x="835" y="935"/>
                          <a:pt x="835" y="935"/>
                        </a:cubicBezTo>
                        <a:cubicBezTo>
                          <a:pt x="835" y="935"/>
                          <a:pt x="809" y="984"/>
                          <a:pt x="720" y="1002"/>
                        </a:cubicBezTo>
                        <a:cubicBezTo>
                          <a:pt x="651" y="1017"/>
                          <a:pt x="581" y="979"/>
                          <a:pt x="581" y="979"/>
                        </a:cubicBezTo>
                        <a:cubicBezTo>
                          <a:pt x="581" y="979"/>
                          <a:pt x="547" y="1028"/>
                          <a:pt x="432" y="1019"/>
                        </a:cubicBezTo>
                        <a:cubicBezTo>
                          <a:pt x="346" y="1012"/>
                          <a:pt x="325" y="946"/>
                          <a:pt x="325" y="946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2714;p46"/>
                  <p:cNvSpPr/>
                  <p:nvPr/>
                </p:nvSpPr>
                <p:spPr>
                  <a:xfrm>
                    <a:off x="4917922" y="2433752"/>
                    <a:ext cx="1158188" cy="992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" h="823" extrusionOk="0">
                        <a:moveTo>
                          <a:pt x="260" y="758"/>
                        </a:moveTo>
                        <a:cubicBezTo>
                          <a:pt x="260" y="758"/>
                          <a:pt x="205" y="787"/>
                          <a:pt x="139" y="740"/>
                        </a:cubicBezTo>
                        <a:cubicBezTo>
                          <a:pt x="64" y="687"/>
                          <a:pt x="83" y="621"/>
                          <a:pt x="83" y="621"/>
                        </a:cubicBezTo>
                        <a:cubicBezTo>
                          <a:pt x="83" y="621"/>
                          <a:pt x="0" y="554"/>
                          <a:pt x="48" y="402"/>
                        </a:cubicBezTo>
                        <a:cubicBezTo>
                          <a:pt x="102" y="234"/>
                          <a:pt x="246" y="241"/>
                          <a:pt x="246" y="241"/>
                        </a:cubicBezTo>
                        <a:cubicBezTo>
                          <a:pt x="246" y="241"/>
                          <a:pt x="240" y="112"/>
                          <a:pt x="373" y="61"/>
                        </a:cubicBezTo>
                        <a:cubicBezTo>
                          <a:pt x="533" y="0"/>
                          <a:pt x="620" y="121"/>
                          <a:pt x="620" y="121"/>
                        </a:cubicBezTo>
                        <a:cubicBezTo>
                          <a:pt x="620" y="121"/>
                          <a:pt x="700" y="86"/>
                          <a:pt x="781" y="146"/>
                        </a:cubicBezTo>
                        <a:cubicBezTo>
                          <a:pt x="862" y="205"/>
                          <a:pt x="861" y="291"/>
                          <a:pt x="861" y="291"/>
                        </a:cubicBezTo>
                        <a:cubicBezTo>
                          <a:pt x="861" y="291"/>
                          <a:pt x="953" y="324"/>
                          <a:pt x="958" y="454"/>
                        </a:cubicBezTo>
                        <a:cubicBezTo>
                          <a:pt x="962" y="585"/>
                          <a:pt x="881" y="629"/>
                          <a:pt x="881" y="629"/>
                        </a:cubicBezTo>
                        <a:cubicBezTo>
                          <a:pt x="881" y="629"/>
                          <a:pt x="881" y="684"/>
                          <a:pt x="804" y="733"/>
                        </a:cubicBezTo>
                        <a:cubicBezTo>
                          <a:pt x="727" y="782"/>
                          <a:pt x="668" y="749"/>
                          <a:pt x="668" y="749"/>
                        </a:cubicBezTo>
                        <a:cubicBezTo>
                          <a:pt x="668" y="749"/>
                          <a:pt x="647" y="788"/>
                          <a:pt x="576" y="803"/>
                        </a:cubicBezTo>
                        <a:cubicBezTo>
                          <a:pt x="521" y="814"/>
                          <a:pt x="465" y="784"/>
                          <a:pt x="465" y="784"/>
                        </a:cubicBezTo>
                        <a:cubicBezTo>
                          <a:pt x="465" y="784"/>
                          <a:pt x="437" y="823"/>
                          <a:pt x="346" y="816"/>
                        </a:cubicBezTo>
                        <a:cubicBezTo>
                          <a:pt x="276" y="810"/>
                          <a:pt x="260" y="758"/>
                          <a:pt x="260" y="75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715;p46"/>
                  <p:cNvSpPr/>
                  <p:nvPr/>
                </p:nvSpPr>
                <p:spPr>
                  <a:xfrm>
                    <a:off x="5306200" y="2697717"/>
                    <a:ext cx="368314" cy="1705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" h="145" extrusionOk="0">
                        <a:moveTo>
                          <a:pt x="43" y="124"/>
                        </a:moveTo>
                        <a:cubicBezTo>
                          <a:pt x="60" y="131"/>
                          <a:pt x="75" y="126"/>
                          <a:pt x="87" y="115"/>
                        </a:cubicBezTo>
                        <a:cubicBezTo>
                          <a:pt x="89" y="118"/>
                          <a:pt x="91" y="121"/>
                          <a:pt x="94" y="124"/>
                        </a:cubicBezTo>
                        <a:cubicBezTo>
                          <a:pt x="109" y="141"/>
                          <a:pt x="134" y="145"/>
                          <a:pt x="155" y="138"/>
                        </a:cubicBezTo>
                        <a:cubicBezTo>
                          <a:pt x="168" y="134"/>
                          <a:pt x="179" y="126"/>
                          <a:pt x="188" y="116"/>
                        </a:cubicBezTo>
                        <a:cubicBezTo>
                          <a:pt x="199" y="127"/>
                          <a:pt x="215" y="132"/>
                          <a:pt x="232" y="131"/>
                        </a:cubicBezTo>
                        <a:cubicBezTo>
                          <a:pt x="255" y="129"/>
                          <a:pt x="276" y="115"/>
                          <a:pt x="290" y="96"/>
                        </a:cubicBezTo>
                        <a:cubicBezTo>
                          <a:pt x="306" y="76"/>
                          <a:pt x="314" y="50"/>
                          <a:pt x="308" y="25"/>
                        </a:cubicBezTo>
                        <a:cubicBezTo>
                          <a:pt x="306" y="18"/>
                          <a:pt x="295" y="21"/>
                          <a:pt x="297" y="28"/>
                        </a:cubicBezTo>
                        <a:cubicBezTo>
                          <a:pt x="306" y="66"/>
                          <a:pt x="276" y="111"/>
                          <a:pt x="238" y="119"/>
                        </a:cubicBezTo>
                        <a:cubicBezTo>
                          <a:pt x="223" y="122"/>
                          <a:pt x="206" y="118"/>
                          <a:pt x="195" y="107"/>
                        </a:cubicBezTo>
                        <a:cubicBezTo>
                          <a:pt x="199" y="101"/>
                          <a:pt x="203" y="94"/>
                          <a:pt x="206" y="88"/>
                        </a:cubicBezTo>
                        <a:cubicBezTo>
                          <a:pt x="217" y="63"/>
                          <a:pt x="220" y="33"/>
                          <a:pt x="205" y="10"/>
                        </a:cubicBezTo>
                        <a:cubicBezTo>
                          <a:pt x="202" y="6"/>
                          <a:pt x="198" y="6"/>
                          <a:pt x="196" y="8"/>
                        </a:cubicBezTo>
                        <a:cubicBezTo>
                          <a:pt x="170" y="32"/>
                          <a:pt x="162" y="77"/>
                          <a:pt x="181" y="107"/>
                        </a:cubicBezTo>
                        <a:cubicBezTo>
                          <a:pt x="175" y="114"/>
                          <a:pt x="167" y="120"/>
                          <a:pt x="159" y="124"/>
                        </a:cubicBezTo>
                        <a:cubicBezTo>
                          <a:pt x="142" y="133"/>
                          <a:pt x="120" y="133"/>
                          <a:pt x="105" y="120"/>
                        </a:cubicBezTo>
                        <a:cubicBezTo>
                          <a:pt x="101" y="116"/>
                          <a:pt x="98" y="111"/>
                          <a:pt x="96" y="106"/>
                        </a:cubicBezTo>
                        <a:cubicBezTo>
                          <a:pt x="106" y="94"/>
                          <a:pt x="114" y="78"/>
                          <a:pt x="118" y="66"/>
                        </a:cubicBezTo>
                        <a:cubicBezTo>
                          <a:pt x="123" y="47"/>
                          <a:pt x="124" y="25"/>
                          <a:pt x="111" y="8"/>
                        </a:cubicBezTo>
                        <a:cubicBezTo>
                          <a:pt x="109" y="6"/>
                          <a:pt x="105" y="7"/>
                          <a:pt x="103" y="8"/>
                        </a:cubicBezTo>
                        <a:cubicBezTo>
                          <a:pt x="79" y="31"/>
                          <a:pt x="70" y="72"/>
                          <a:pt x="82" y="104"/>
                        </a:cubicBezTo>
                        <a:cubicBezTo>
                          <a:pt x="74" y="112"/>
                          <a:pt x="63" y="118"/>
                          <a:pt x="52" y="115"/>
                        </a:cubicBezTo>
                        <a:cubicBezTo>
                          <a:pt x="34" y="110"/>
                          <a:pt x="26" y="91"/>
                          <a:pt x="25" y="74"/>
                        </a:cubicBezTo>
                        <a:cubicBezTo>
                          <a:pt x="23" y="53"/>
                          <a:pt x="28" y="30"/>
                          <a:pt x="40" y="12"/>
                        </a:cubicBezTo>
                        <a:cubicBezTo>
                          <a:pt x="45" y="6"/>
                          <a:pt x="35" y="0"/>
                          <a:pt x="30" y="6"/>
                        </a:cubicBezTo>
                        <a:cubicBezTo>
                          <a:pt x="8" y="38"/>
                          <a:pt x="0" y="104"/>
                          <a:pt x="43" y="124"/>
                        </a:cubicBezTo>
                        <a:close/>
                        <a:moveTo>
                          <a:pt x="182" y="64"/>
                        </a:moveTo>
                        <a:cubicBezTo>
                          <a:pt x="183" y="49"/>
                          <a:pt x="189" y="34"/>
                          <a:pt x="198" y="22"/>
                        </a:cubicBezTo>
                        <a:cubicBezTo>
                          <a:pt x="206" y="38"/>
                          <a:pt x="204" y="58"/>
                          <a:pt x="199" y="75"/>
                        </a:cubicBezTo>
                        <a:cubicBezTo>
                          <a:pt x="196" y="82"/>
                          <a:pt x="193" y="90"/>
                          <a:pt x="188" y="97"/>
                        </a:cubicBezTo>
                        <a:cubicBezTo>
                          <a:pt x="183" y="87"/>
                          <a:pt x="182" y="75"/>
                          <a:pt x="182" y="64"/>
                        </a:cubicBezTo>
                        <a:close/>
                        <a:moveTo>
                          <a:pt x="106" y="22"/>
                        </a:moveTo>
                        <a:cubicBezTo>
                          <a:pt x="112" y="32"/>
                          <a:pt x="111" y="46"/>
                          <a:pt x="108" y="57"/>
                        </a:cubicBezTo>
                        <a:cubicBezTo>
                          <a:pt x="105" y="70"/>
                          <a:pt x="99" y="83"/>
                          <a:pt x="91" y="94"/>
                        </a:cubicBezTo>
                        <a:cubicBezTo>
                          <a:pt x="89" y="87"/>
                          <a:pt x="89" y="79"/>
                          <a:pt x="89" y="72"/>
                        </a:cubicBezTo>
                        <a:cubicBezTo>
                          <a:pt x="89" y="54"/>
                          <a:pt x="95" y="35"/>
                          <a:pt x="106" y="22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716;p46"/>
                  <p:cNvSpPr/>
                  <p:nvPr/>
                </p:nvSpPr>
                <p:spPr>
                  <a:xfrm>
                    <a:off x="5073841" y="2899731"/>
                    <a:ext cx="881482" cy="215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" h="183" extrusionOk="0">
                        <a:moveTo>
                          <a:pt x="749" y="52"/>
                        </a:moveTo>
                        <a:cubicBezTo>
                          <a:pt x="748" y="45"/>
                          <a:pt x="737" y="45"/>
                          <a:pt x="737" y="52"/>
                        </a:cubicBezTo>
                        <a:cubicBezTo>
                          <a:pt x="740" y="74"/>
                          <a:pt x="739" y="99"/>
                          <a:pt x="727" y="118"/>
                        </a:cubicBezTo>
                        <a:cubicBezTo>
                          <a:pt x="718" y="130"/>
                          <a:pt x="705" y="137"/>
                          <a:pt x="691" y="138"/>
                        </a:cubicBezTo>
                        <a:cubicBezTo>
                          <a:pt x="671" y="138"/>
                          <a:pt x="652" y="129"/>
                          <a:pt x="638" y="115"/>
                        </a:cubicBezTo>
                        <a:cubicBezTo>
                          <a:pt x="641" y="109"/>
                          <a:pt x="643" y="104"/>
                          <a:pt x="644" y="98"/>
                        </a:cubicBezTo>
                        <a:cubicBezTo>
                          <a:pt x="651" y="70"/>
                          <a:pt x="650" y="36"/>
                          <a:pt x="631" y="14"/>
                        </a:cubicBezTo>
                        <a:cubicBezTo>
                          <a:pt x="628" y="11"/>
                          <a:pt x="624" y="12"/>
                          <a:pt x="622" y="15"/>
                        </a:cubicBezTo>
                        <a:cubicBezTo>
                          <a:pt x="610" y="35"/>
                          <a:pt x="603" y="57"/>
                          <a:pt x="607" y="81"/>
                        </a:cubicBezTo>
                        <a:cubicBezTo>
                          <a:pt x="610" y="94"/>
                          <a:pt x="616" y="107"/>
                          <a:pt x="625" y="117"/>
                        </a:cubicBezTo>
                        <a:cubicBezTo>
                          <a:pt x="619" y="128"/>
                          <a:pt x="611" y="137"/>
                          <a:pt x="600" y="142"/>
                        </a:cubicBezTo>
                        <a:cubicBezTo>
                          <a:pt x="583" y="152"/>
                          <a:pt x="561" y="147"/>
                          <a:pt x="547" y="134"/>
                        </a:cubicBezTo>
                        <a:cubicBezTo>
                          <a:pt x="539" y="126"/>
                          <a:pt x="534" y="116"/>
                          <a:pt x="530" y="106"/>
                        </a:cubicBezTo>
                        <a:cubicBezTo>
                          <a:pt x="531" y="105"/>
                          <a:pt x="531" y="103"/>
                          <a:pt x="532" y="102"/>
                        </a:cubicBezTo>
                        <a:cubicBezTo>
                          <a:pt x="543" y="72"/>
                          <a:pt x="545" y="36"/>
                          <a:pt x="533" y="6"/>
                        </a:cubicBezTo>
                        <a:cubicBezTo>
                          <a:pt x="531" y="2"/>
                          <a:pt x="525" y="0"/>
                          <a:pt x="523" y="5"/>
                        </a:cubicBezTo>
                        <a:cubicBezTo>
                          <a:pt x="511" y="24"/>
                          <a:pt x="509" y="49"/>
                          <a:pt x="511" y="71"/>
                        </a:cubicBezTo>
                        <a:cubicBezTo>
                          <a:pt x="512" y="82"/>
                          <a:pt x="514" y="94"/>
                          <a:pt x="518" y="106"/>
                        </a:cubicBezTo>
                        <a:cubicBezTo>
                          <a:pt x="510" y="124"/>
                          <a:pt x="499" y="140"/>
                          <a:pt x="484" y="152"/>
                        </a:cubicBezTo>
                        <a:cubicBezTo>
                          <a:pt x="465" y="166"/>
                          <a:pt x="438" y="173"/>
                          <a:pt x="416" y="163"/>
                        </a:cubicBezTo>
                        <a:cubicBezTo>
                          <a:pt x="397" y="154"/>
                          <a:pt x="386" y="136"/>
                          <a:pt x="381" y="116"/>
                        </a:cubicBezTo>
                        <a:cubicBezTo>
                          <a:pt x="396" y="91"/>
                          <a:pt x="401" y="60"/>
                          <a:pt x="389" y="32"/>
                        </a:cubicBezTo>
                        <a:cubicBezTo>
                          <a:pt x="387" y="28"/>
                          <a:pt x="381" y="29"/>
                          <a:pt x="379" y="32"/>
                        </a:cubicBezTo>
                        <a:cubicBezTo>
                          <a:pt x="366" y="54"/>
                          <a:pt x="363" y="81"/>
                          <a:pt x="367" y="106"/>
                        </a:cubicBezTo>
                        <a:cubicBezTo>
                          <a:pt x="367" y="109"/>
                          <a:pt x="368" y="112"/>
                          <a:pt x="368" y="115"/>
                        </a:cubicBezTo>
                        <a:cubicBezTo>
                          <a:pt x="356" y="135"/>
                          <a:pt x="337" y="150"/>
                          <a:pt x="317" y="158"/>
                        </a:cubicBezTo>
                        <a:cubicBezTo>
                          <a:pt x="298" y="165"/>
                          <a:pt x="277" y="166"/>
                          <a:pt x="262" y="151"/>
                        </a:cubicBezTo>
                        <a:cubicBezTo>
                          <a:pt x="255" y="144"/>
                          <a:pt x="251" y="136"/>
                          <a:pt x="248" y="126"/>
                        </a:cubicBezTo>
                        <a:cubicBezTo>
                          <a:pt x="249" y="124"/>
                          <a:pt x="251" y="122"/>
                          <a:pt x="252" y="120"/>
                        </a:cubicBezTo>
                        <a:cubicBezTo>
                          <a:pt x="267" y="95"/>
                          <a:pt x="279" y="59"/>
                          <a:pt x="262" y="32"/>
                        </a:cubicBezTo>
                        <a:cubicBezTo>
                          <a:pt x="260" y="28"/>
                          <a:pt x="255" y="29"/>
                          <a:pt x="252" y="32"/>
                        </a:cubicBezTo>
                        <a:cubicBezTo>
                          <a:pt x="239" y="50"/>
                          <a:pt x="233" y="73"/>
                          <a:pt x="232" y="95"/>
                        </a:cubicBezTo>
                        <a:cubicBezTo>
                          <a:pt x="232" y="105"/>
                          <a:pt x="233" y="115"/>
                          <a:pt x="236" y="124"/>
                        </a:cubicBezTo>
                        <a:cubicBezTo>
                          <a:pt x="225" y="140"/>
                          <a:pt x="211" y="153"/>
                          <a:pt x="193" y="161"/>
                        </a:cubicBezTo>
                        <a:cubicBezTo>
                          <a:pt x="174" y="170"/>
                          <a:pt x="152" y="166"/>
                          <a:pt x="138" y="151"/>
                        </a:cubicBezTo>
                        <a:cubicBezTo>
                          <a:pt x="132" y="145"/>
                          <a:pt x="128" y="138"/>
                          <a:pt x="125" y="131"/>
                        </a:cubicBezTo>
                        <a:cubicBezTo>
                          <a:pt x="132" y="122"/>
                          <a:pt x="138" y="112"/>
                          <a:pt x="144" y="102"/>
                        </a:cubicBezTo>
                        <a:cubicBezTo>
                          <a:pt x="155" y="80"/>
                          <a:pt x="163" y="49"/>
                          <a:pt x="145" y="27"/>
                        </a:cubicBezTo>
                        <a:cubicBezTo>
                          <a:pt x="143" y="25"/>
                          <a:pt x="140" y="25"/>
                          <a:pt x="138" y="27"/>
                        </a:cubicBezTo>
                        <a:cubicBezTo>
                          <a:pt x="104" y="45"/>
                          <a:pt x="99" y="93"/>
                          <a:pt x="112" y="129"/>
                        </a:cubicBezTo>
                        <a:cubicBezTo>
                          <a:pt x="105" y="135"/>
                          <a:pt x="99" y="141"/>
                          <a:pt x="91" y="147"/>
                        </a:cubicBezTo>
                        <a:cubicBezTo>
                          <a:pt x="75" y="158"/>
                          <a:pt x="54" y="165"/>
                          <a:pt x="36" y="153"/>
                        </a:cubicBezTo>
                        <a:cubicBezTo>
                          <a:pt x="18" y="143"/>
                          <a:pt x="12" y="120"/>
                          <a:pt x="12" y="101"/>
                        </a:cubicBezTo>
                        <a:cubicBezTo>
                          <a:pt x="11" y="77"/>
                          <a:pt x="16" y="51"/>
                          <a:pt x="30" y="31"/>
                        </a:cubicBezTo>
                        <a:cubicBezTo>
                          <a:pt x="34" y="25"/>
                          <a:pt x="24" y="19"/>
                          <a:pt x="20" y="25"/>
                        </a:cubicBezTo>
                        <a:cubicBezTo>
                          <a:pt x="6" y="45"/>
                          <a:pt x="0" y="71"/>
                          <a:pt x="0" y="95"/>
                        </a:cubicBezTo>
                        <a:cubicBezTo>
                          <a:pt x="0" y="118"/>
                          <a:pt x="6" y="144"/>
                          <a:pt x="25" y="160"/>
                        </a:cubicBezTo>
                        <a:cubicBezTo>
                          <a:pt x="44" y="175"/>
                          <a:pt x="69" y="173"/>
                          <a:pt x="90" y="161"/>
                        </a:cubicBezTo>
                        <a:cubicBezTo>
                          <a:pt x="100" y="155"/>
                          <a:pt x="108" y="148"/>
                          <a:pt x="116" y="140"/>
                        </a:cubicBezTo>
                        <a:cubicBezTo>
                          <a:pt x="119" y="145"/>
                          <a:pt x="121" y="149"/>
                          <a:pt x="124" y="153"/>
                        </a:cubicBezTo>
                        <a:cubicBezTo>
                          <a:pt x="139" y="172"/>
                          <a:pt x="163" y="182"/>
                          <a:pt x="187" y="175"/>
                        </a:cubicBezTo>
                        <a:cubicBezTo>
                          <a:pt x="208" y="170"/>
                          <a:pt x="226" y="155"/>
                          <a:pt x="240" y="137"/>
                        </a:cubicBezTo>
                        <a:cubicBezTo>
                          <a:pt x="243" y="144"/>
                          <a:pt x="247" y="151"/>
                          <a:pt x="251" y="156"/>
                        </a:cubicBezTo>
                        <a:cubicBezTo>
                          <a:pt x="267" y="174"/>
                          <a:pt x="290" y="177"/>
                          <a:pt x="312" y="172"/>
                        </a:cubicBezTo>
                        <a:cubicBezTo>
                          <a:pt x="336" y="165"/>
                          <a:pt x="357" y="149"/>
                          <a:pt x="373" y="129"/>
                        </a:cubicBezTo>
                        <a:cubicBezTo>
                          <a:pt x="379" y="145"/>
                          <a:pt x="389" y="159"/>
                          <a:pt x="403" y="169"/>
                        </a:cubicBezTo>
                        <a:cubicBezTo>
                          <a:pt x="426" y="183"/>
                          <a:pt x="456" y="181"/>
                          <a:pt x="479" y="168"/>
                        </a:cubicBezTo>
                        <a:cubicBezTo>
                          <a:pt x="499" y="158"/>
                          <a:pt x="514" y="140"/>
                          <a:pt x="524" y="120"/>
                        </a:cubicBezTo>
                        <a:cubicBezTo>
                          <a:pt x="527" y="126"/>
                          <a:pt x="531" y="133"/>
                          <a:pt x="536" y="138"/>
                        </a:cubicBezTo>
                        <a:cubicBezTo>
                          <a:pt x="552" y="156"/>
                          <a:pt x="576" y="163"/>
                          <a:pt x="598" y="156"/>
                        </a:cubicBezTo>
                        <a:cubicBezTo>
                          <a:pt x="613" y="151"/>
                          <a:pt x="625" y="139"/>
                          <a:pt x="633" y="126"/>
                        </a:cubicBezTo>
                        <a:cubicBezTo>
                          <a:pt x="634" y="127"/>
                          <a:pt x="635" y="128"/>
                          <a:pt x="636" y="129"/>
                        </a:cubicBezTo>
                        <a:cubicBezTo>
                          <a:pt x="662" y="151"/>
                          <a:pt x="706" y="160"/>
                          <a:pt x="731" y="131"/>
                        </a:cubicBezTo>
                        <a:cubicBezTo>
                          <a:pt x="750" y="109"/>
                          <a:pt x="751" y="79"/>
                          <a:pt x="749" y="52"/>
                        </a:cubicBezTo>
                        <a:close/>
                        <a:moveTo>
                          <a:pt x="117" y="93"/>
                        </a:moveTo>
                        <a:cubicBezTo>
                          <a:pt x="117" y="73"/>
                          <a:pt x="123" y="51"/>
                          <a:pt x="140" y="39"/>
                        </a:cubicBezTo>
                        <a:cubicBezTo>
                          <a:pt x="149" y="55"/>
                          <a:pt x="143" y="76"/>
                          <a:pt x="136" y="91"/>
                        </a:cubicBezTo>
                        <a:cubicBezTo>
                          <a:pt x="132" y="101"/>
                          <a:pt x="127" y="110"/>
                          <a:pt x="120" y="118"/>
                        </a:cubicBezTo>
                        <a:cubicBezTo>
                          <a:pt x="118" y="110"/>
                          <a:pt x="117" y="102"/>
                          <a:pt x="117" y="93"/>
                        </a:cubicBezTo>
                        <a:close/>
                        <a:moveTo>
                          <a:pt x="244" y="101"/>
                        </a:moveTo>
                        <a:cubicBezTo>
                          <a:pt x="243" y="82"/>
                          <a:pt x="247" y="63"/>
                          <a:pt x="256" y="47"/>
                        </a:cubicBezTo>
                        <a:cubicBezTo>
                          <a:pt x="263" y="66"/>
                          <a:pt x="256" y="88"/>
                          <a:pt x="247" y="105"/>
                        </a:cubicBezTo>
                        <a:cubicBezTo>
                          <a:pt x="246" y="107"/>
                          <a:pt x="245" y="108"/>
                          <a:pt x="245" y="110"/>
                        </a:cubicBezTo>
                        <a:cubicBezTo>
                          <a:pt x="244" y="107"/>
                          <a:pt x="244" y="104"/>
                          <a:pt x="244" y="101"/>
                        </a:cubicBezTo>
                        <a:close/>
                        <a:moveTo>
                          <a:pt x="383" y="50"/>
                        </a:moveTo>
                        <a:cubicBezTo>
                          <a:pt x="386" y="66"/>
                          <a:pt x="384" y="83"/>
                          <a:pt x="377" y="99"/>
                        </a:cubicBezTo>
                        <a:cubicBezTo>
                          <a:pt x="375" y="82"/>
                          <a:pt x="377" y="65"/>
                          <a:pt x="383" y="50"/>
                        </a:cubicBezTo>
                        <a:close/>
                        <a:moveTo>
                          <a:pt x="523" y="77"/>
                        </a:moveTo>
                        <a:cubicBezTo>
                          <a:pt x="521" y="60"/>
                          <a:pt x="521" y="40"/>
                          <a:pt x="527" y="23"/>
                        </a:cubicBezTo>
                        <a:cubicBezTo>
                          <a:pt x="531" y="44"/>
                          <a:pt x="530" y="66"/>
                          <a:pt x="525" y="86"/>
                        </a:cubicBezTo>
                        <a:cubicBezTo>
                          <a:pt x="525" y="86"/>
                          <a:pt x="525" y="86"/>
                          <a:pt x="525" y="86"/>
                        </a:cubicBezTo>
                        <a:cubicBezTo>
                          <a:pt x="524" y="83"/>
                          <a:pt x="523" y="80"/>
                          <a:pt x="523" y="77"/>
                        </a:cubicBezTo>
                        <a:close/>
                        <a:moveTo>
                          <a:pt x="620" y="85"/>
                        </a:moveTo>
                        <a:cubicBezTo>
                          <a:pt x="614" y="65"/>
                          <a:pt x="618" y="46"/>
                          <a:pt x="627" y="28"/>
                        </a:cubicBezTo>
                        <a:cubicBezTo>
                          <a:pt x="638" y="45"/>
                          <a:pt x="638" y="67"/>
                          <a:pt x="635" y="86"/>
                        </a:cubicBezTo>
                        <a:cubicBezTo>
                          <a:pt x="634" y="92"/>
                          <a:pt x="632" y="99"/>
                          <a:pt x="630" y="105"/>
                        </a:cubicBezTo>
                        <a:cubicBezTo>
                          <a:pt x="625" y="99"/>
                          <a:pt x="622" y="92"/>
                          <a:pt x="620" y="8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717;p46"/>
                  <p:cNvSpPr/>
                  <p:nvPr/>
                </p:nvSpPr>
                <p:spPr>
                  <a:xfrm>
                    <a:off x="5150964" y="3181519"/>
                    <a:ext cx="702021" cy="176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8" h="150" extrusionOk="0">
                        <a:moveTo>
                          <a:pt x="586" y="8"/>
                        </a:moveTo>
                        <a:cubicBezTo>
                          <a:pt x="580" y="43"/>
                          <a:pt x="562" y="86"/>
                          <a:pt x="522" y="88"/>
                        </a:cubicBezTo>
                        <a:cubicBezTo>
                          <a:pt x="504" y="89"/>
                          <a:pt x="485" y="81"/>
                          <a:pt x="473" y="68"/>
                        </a:cubicBezTo>
                        <a:cubicBezTo>
                          <a:pt x="480" y="49"/>
                          <a:pt x="487" y="23"/>
                          <a:pt x="477" y="3"/>
                        </a:cubicBezTo>
                        <a:cubicBezTo>
                          <a:pt x="475" y="0"/>
                          <a:pt x="470" y="0"/>
                          <a:pt x="468" y="2"/>
                        </a:cubicBezTo>
                        <a:cubicBezTo>
                          <a:pt x="456" y="13"/>
                          <a:pt x="448" y="29"/>
                          <a:pt x="450" y="45"/>
                        </a:cubicBezTo>
                        <a:cubicBezTo>
                          <a:pt x="451" y="54"/>
                          <a:pt x="455" y="63"/>
                          <a:pt x="460" y="70"/>
                        </a:cubicBezTo>
                        <a:cubicBezTo>
                          <a:pt x="454" y="84"/>
                          <a:pt x="445" y="98"/>
                          <a:pt x="435" y="109"/>
                        </a:cubicBezTo>
                        <a:cubicBezTo>
                          <a:pt x="424" y="120"/>
                          <a:pt x="407" y="126"/>
                          <a:pt x="392" y="119"/>
                        </a:cubicBezTo>
                        <a:cubicBezTo>
                          <a:pt x="383" y="116"/>
                          <a:pt x="377" y="108"/>
                          <a:pt x="374" y="99"/>
                        </a:cubicBezTo>
                        <a:cubicBezTo>
                          <a:pt x="386" y="80"/>
                          <a:pt x="393" y="57"/>
                          <a:pt x="385" y="36"/>
                        </a:cubicBezTo>
                        <a:cubicBezTo>
                          <a:pt x="383" y="31"/>
                          <a:pt x="379" y="30"/>
                          <a:pt x="375" y="33"/>
                        </a:cubicBezTo>
                        <a:cubicBezTo>
                          <a:pt x="357" y="47"/>
                          <a:pt x="353" y="75"/>
                          <a:pt x="361" y="98"/>
                        </a:cubicBezTo>
                        <a:cubicBezTo>
                          <a:pt x="360" y="99"/>
                          <a:pt x="359" y="99"/>
                          <a:pt x="359" y="100"/>
                        </a:cubicBezTo>
                        <a:cubicBezTo>
                          <a:pt x="344" y="117"/>
                          <a:pt x="324" y="132"/>
                          <a:pt x="301" y="134"/>
                        </a:cubicBezTo>
                        <a:cubicBezTo>
                          <a:pt x="273" y="137"/>
                          <a:pt x="248" y="116"/>
                          <a:pt x="237" y="91"/>
                        </a:cubicBezTo>
                        <a:cubicBezTo>
                          <a:pt x="250" y="72"/>
                          <a:pt x="263" y="46"/>
                          <a:pt x="255" y="22"/>
                        </a:cubicBezTo>
                        <a:cubicBezTo>
                          <a:pt x="254" y="18"/>
                          <a:pt x="250" y="17"/>
                          <a:pt x="247" y="18"/>
                        </a:cubicBezTo>
                        <a:cubicBezTo>
                          <a:pt x="229" y="26"/>
                          <a:pt x="219" y="44"/>
                          <a:pt x="219" y="63"/>
                        </a:cubicBezTo>
                        <a:cubicBezTo>
                          <a:pt x="219" y="72"/>
                          <a:pt x="221" y="81"/>
                          <a:pt x="224" y="90"/>
                        </a:cubicBezTo>
                        <a:cubicBezTo>
                          <a:pt x="213" y="105"/>
                          <a:pt x="200" y="118"/>
                          <a:pt x="184" y="127"/>
                        </a:cubicBezTo>
                        <a:cubicBezTo>
                          <a:pt x="168" y="136"/>
                          <a:pt x="149" y="138"/>
                          <a:pt x="132" y="129"/>
                        </a:cubicBezTo>
                        <a:cubicBezTo>
                          <a:pt x="118" y="120"/>
                          <a:pt x="109" y="105"/>
                          <a:pt x="106" y="89"/>
                        </a:cubicBezTo>
                        <a:cubicBezTo>
                          <a:pt x="112" y="82"/>
                          <a:pt x="117" y="74"/>
                          <a:pt x="120" y="65"/>
                        </a:cubicBezTo>
                        <a:cubicBezTo>
                          <a:pt x="127" y="50"/>
                          <a:pt x="126" y="31"/>
                          <a:pt x="113" y="19"/>
                        </a:cubicBezTo>
                        <a:cubicBezTo>
                          <a:pt x="111" y="17"/>
                          <a:pt x="106" y="17"/>
                          <a:pt x="104" y="20"/>
                        </a:cubicBezTo>
                        <a:cubicBezTo>
                          <a:pt x="93" y="39"/>
                          <a:pt x="89" y="63"/>
                          <a:pt x="93" y="85"/>
                        </a:cubicBezTo>
                        <a:cubicBezTo>
                          <a:pt x="91" y="87"/>
                          <a:pt x="89" y="89"/>
                          <a:pt x="87" y="91"/>
                        </a:cubicBezTo>
                        <a:cubicBezTo>
                          <a:pt x="77" y="99"/>
                          <a:pt x="63" y="105"/>
                          <a:pt x="50" y="103"/>
                        </a:cubicBezTo>
                        <a:cubicBezTo>
                          <a:pt x="35" y="101"/>
                          <a:pt x="21" y="89"/>
                          <a:pt x="17" y="75"/>
                        </a:cubicBezTo>
                        <a:cubicBezTo>
                          <a:pt x="10" y="55"/>
                          <a:pt x="16" y="31"/>
                          <a:pt x="25" y="13"/>
                        </a:cubicBezTo>
                        <a:cubicBezTo>
                          <a:pt x="28" y="6"/>
                          <a:pt x="19" y="0"/>
                          <a:pt x="15" y="7"/>
                        </a:cubicBezTo>
                        <a:cubicBezTo>
                          <a:pt x="6" y="26"/>
                          <a:pt x="0" y="50"/>
                          <a:pt x="4" y="72"/>
                        </a:cubicBezTo>
                        <a:cubicBezTo>
                          <a:pt x="8" y="91"/>
                          <a:pt x="23" y="108"/>
                          <a:pt x="42" y="113"/>
                        </a:cubicBezTo>
                        <a:cubicBezTo>
                          <a:pt x="61" y="119"/>
                          <a:pt x="81" y="111"/>
                          <a:pt x="96" y="98"/>
                        </a:cubicBezTo>
                        <a:cubicBezTo>
                          <a:pt x="101" y="113"/>
                          <a:pt x="109" y="125"/>
                          <a:pt x="121" y="134"/>
                        </a:cubicBezTo>
                        <a:cubicBezTo>
                          <a:pt x="138" y="147"/>
                          <a:pt x="161" y="150"/>
                          <a:pt x="181" y="141"/>
                        </a:cubicBezTo>
                        <a:cubicBezTo>
                          <a:pt x="200" y="133"/>
                          <a:pt x="216" y="118"/>
                          <a:pt x="229" y="101"/>
                        </a:cubicBezTo>
                        <a:cubicBezTo>
                          <a:pt x="233" y="107"/>
                          <a:pt x="236" y="113"/>
                          <a:pt x="241" y="118"/>
                        </a:cubicBezTo>
                        <a:cubicBezTo>
                          <a:pt x="254" y="134"/>
                          <a:pt x="273" y="145"/>
                          <a:pt x="294" y="146"/>
                        </a:cubicBezTo>
                        <a:cubicBezTo>
                          <a:pt x="319" y="146"/>
                          <a:pt x="343" y="133"/>
                          <a:pt x="361" y="115"/>
                        </a:cubicBezTo>
                        <a:cubicBezTo>
                          <a:pt x="363" y="113"/>
                          <a:pt x="364" y="111"/>
                          <a:pt x="366" y="109"/>
                        </a:cubicBezTo>
                        <a:cubicBezTo>
                          <a:pt x="370" y="116"/>
                          <a:pt x="375" y="122"/>
                          <a:pt x="382" y="127"/>
                        </a:cubicBezTo>
                        <a:cubicBezTo>
                          <a:pt x="397" y="137"/>
                          <a:pt x="420" y="135"/>
                          <a:pt x="434" y="124"/>
                        </a:cubicBezTo>
                        <a:cubicBezTo>
                          <a:pt x="449" y="113"/>
                          <a:pt x="460" y="96"/>
                          <a:pt x="468" y="79"/>
                        </a:cubicBezTo>
                        <a:cubicBezTo>
                          <a:pt x="469" y="80"/>
                          <a:pt x="470" y="81"/>
                          <a:pt x="472" y="82"/>
                        </a:cubicBezTo>
                        <a:cubicBezTo>
                          <a:pt x="498" y="104"/>
                          <a:pt x="536" y="105"/>
                          <a:pt x="563" y="83"/>
                        </a:cubicBezTo>
                        <a:cubicBezTo>
                          <a:pt x="584" y="65"/>
                          <a:pt x="593" y="37"/>
                          <a:pt x="597" y="11"/>
                        </a:cubicBezTo>
                        <a:cubicBezTo>
                          <a:pt x="598" y="4"/>
                          <a:pt x="587" y="1"/>
                          <a:pt x="586" y="8"/>
                        </a:cubicBezTo>
                        <a:close/>
                        <a:moveTo>
                          <a:pt x="110" y="34"/>
                        </a:moveTo>
                        <a:cubicBezTo>
                          <a:pt x="117" y="46"/>
                          <a:pt x="112" y="61"/>
                          <a:pt x="103" y="73"/>
                        </a:cubicBezTo>
                        <a:cubicBezTo>
                          <a:pt x="103" y="60"/>
                          <a:pt x="105" y="46"/>
                          <a:pt x="110" y="34"/>
                        </a:cubicBezTo>
                        <a:close/>
                        <a:moveTo>
                          <a:pt x="246" y="32"/>
                        </a:moveTo>
                        <a:cubicBezTo>
                          <a:pt x="247" y="48"/>
                          <a:pt x="240" y="64"/>
                          <a:pt x="232" y="78"/>
                        </a:cubicBezTo>
                        <a:cubicBezTo>
                          <a:pt x="232" y="75"/>
                          <a:pt x="231" y="73"/>
                          <a:pt x="231" y="71"/>
                        </a:cubicBezTo>
                        <a:cubicBezTo>
                          <a:pt x="229" y="55"/>
                          <a:pt x="234" y="41"/>
                          <a:pt x="246" y="32"/>
                        </a:cubicBezTo>
                        <a:close/>
                        <a:moveTo>
                          <a:pt x="377" y="49"/>
                        </a:moveTo>
                        <a:cubicBezTo>
                          <a:pt x="378" y="61"/>
                          <a:pt x="375" y="73"/>
                          <a:pt x="370" y="84"/>
                        </a:cubicBezTo>
                        <a:cubicBezTo>
                          <a:pt x="368" y="72"/>
                          <a:pt x="370" y="59"/>
                          <a:pt x="377" y="49"/>
                        </a:cubicBezTo>
                        <a:close/>
                        <a:moveTo>
                          <a:pt x="463" y="30"/>
                        </a:moveTo>
                        <a:cubicBezTo>
                          <a:pt x="464" y="26"/>
                          <a:pt x="467" y="21"/>
                          <a:pt x="470" y="17"/>
                        </a:cubicBezTo>
                        <a:cubicBezTo>
                          <a:pt x="473" y="30"/>
                          <a:pt x="469" y="45"/>
                          <a:pt x="465" y="57"/>
                        </a:cubicBezTo>
                        <a:cubicBezTo>
                          <a:pt x="464" y="54"/>
                          <a:pt x="463" y="52"/>
                          <a:pt x="462" y="49"/>
                        </a:cubicBezTo>
                        <a:cubicBezTo>
                          <a:pt x="461" y="43"/>
                          <a:pt x="461" y="37"/>
                          <a:pt x="463" y="3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718;p46"/>
                  <p:cNvSpPr/>
                  <p:nvPr/>
                </p:nvSpPr>
                <p:spPr>
                  <a:xfrm>
                    <a:off x="5276810" y="3070756"/>
                    <a:ext cx="516621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" h="1058" extrusionOk="0">
                        <a:moveTo>
                          <a:pt x="583" y="241"/>
                        </a:moveTo>
                        <a:lnTo>
                          <a:pt x="511" y="203"/>
                        </a:lnTo>
                        <a:lnTo>
                          <a:pt x="395" y="299"/>
                        </a:lnTo>
                        <a:lnTo>
                          <a:pt x="371" y="0"/>
                        </a:lnTo>
                        <a:lnTo>
                          <a:pt x="166" y="0"/>
                        </a:lnTo>
                        <a:lnTo>
                          <a:pt x="149" y="186"/>
                        </a:lnTo>
                        <a:lnTo>
                          <a:pt x="57" y="109"/>
                        </a:lnTo>
                        <a:lnTo>
                          <a:pt x="0" y="140"/>
                        </a:lnTo>
                        <a:lnTo>
                          <a:pt x="138" y="324"/>
                        </a:lnTo>
                        <a:lnTo>
                          <a:pt x="73" y="1058"/>
                        </a:lnTo>
                        <a:lnTo>
                          <a:pt x="459" y="1058"/>
                        </a:lnTo>
                        <a:lnTo>
                          <a:pt x="410" y="471"/>
                        </a:lnTo>
                        <a:lnTo>
                          <a:pt x="583" y="24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719;p46"/>
                  <p:cNvSpPr/>
                  <p:nvPr/>
                </p:nvSpPr>
                <p:spPr>
                  <a:xfrm>
                    <a:off x="5398211" y="3446480"/>
                    <a:ext cx="147986" cy="3207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" h="266" extrusionOk="0">
                        <a:moveTo>
                          <a:pt x="93" y="35"/>
                        </a:moveTo>
                        <a:cubicBezTo>
                          <a:pt x="86" y="32"/>
                          <a:pt x="78" y="37"/>
                          <a:pt x="70" y="49"/>
                        </a:cubicBezTo>
                        <a:cubicBezTo>
                          <a:pt x="62" y="60"/>
                          <a:pt x="53" y="95"/>
                          <a:pt x="49" y="133"/>
                        </a:cubicBezTo>
                        <a:cubicBezTo>
                          <a:pt x="44" y="177"/>
                          <a:pt x="47" y="210"/>
                          <a:pt x="55" y="222"/>
                        </a:cubicBezTo>
                        <a:cubicBezTo>
                          <a:pt x="59" y="227"/>
                          <a:pt x="64" y="228"/>
                          <a:pt x="69" y="226"/>
                        </a:cubicBezTo>
                        <a:cubicBezTo>
                          <a:pt x="99" y="216"/>
                          <a:pt x="99" y="137"/>
                          <a:pt x="93" y="106"/>
                        </a:cubicBezTo>
                        <a:cubicBezTo>
                          <a:pt x="91" y="93"/>
                          <a:pt x="89" y="86"/>
                          <a:pt x="85" y="86"/>
                        </a:cubicBezTo>
                        <a:cubicBezTo>
                          <a:pt x="66" y="86"/>
                          <a:pt x="63" y="165"/>
                          <a:pt x="62" y="174"/>
                        </a:cubicBezTo>
                        <a:cubicBezTo>
                          <a:pt x="65" y="175"/>
                          <a:pt x="65" y="175"/>
                          <a:pt x="65" y="175"/>
                        </a:cubicBezTo>
                        <a:cubicBezTo>
                          <a:pt x="66" y="151"/>
                          <a:pt x="71" y="89"/>
                          <a:pt x="85" y="89"/>
                        </a:cubicBezTo>
                        <a:cubicBezTo>
                          <a:pt x="86" y="89"/>
                          <a:pt x="89" y="92"/>
                          <a:pt x="91" y="106"/>
                        </a:cubicBezTo>
                        <a:cubicBezTo>
                          <a:pt x="97" y="143"/>
                          <a:pt x="95" y="215"/>
                          <a:pt x="68" y="224"/>
                        </a:cubicBezTo>
                        <a:cubicBezTo>
                          <a:pt x="64" y="226"/>
                          <a:pt x="60" y="224"/>
                          <a:pt x="57" y="220"/>
                        </a:cubicBezTo>
                        <a:cubicBezTo>
                          <a:pt x="39" y="195"/>
                          <a:pt x="55" y="73"/>
                          <a:pt x="72" y="50"/>
                        </a:cubicBezTo>
                        <a:cubicBezTo>
                          <a:pt x="79" y="39"/>
                          <a:pt x="86" y="35"/>
                          <a:pt x="92" y="37"/>
                        </a:cubicBezTo>
                        <a:cubicBezTo>
                          <a:pt x="111" y="43"/>
                          <a:pt x="120" y="108"/>
                          <a:pt x="120" y="127"/>
                        </a:cubicBezTo>
                        <a:cubicBezTo>
                          <a:pt x="120" y="163"/>
                          <a:pt x="108" y="262"/>
                          <a:pt x="69" y="264"/>
                        </a:cubicBezTo>
                        <a:cubicBezTo>
                          <a:pt x="55" y="265"/>
                          <a:pt x="44" y="259"/>
                          <a:pt x="36" y="247"/>
                        </a:cubicBezTo>
                        <a:cubicBezTo>
                          <a:pt x="2" y="192"/>
                          <a:pt x="38" y="31"/>
                          <a:pt x="54" y="1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36" y="30"/>
                          <a:pt x="0" y="193"/>
                          <a:pt x="34" y="248"/>
                        </a:cubicBezTo>
                        <a:cubicBezTo>
                          <a:pt x="42" y="260"/>
                          <a:pt x="53" y="266"/>
                          <a:pt x="67" y="266"/>
                        </a:cubicBezTo>
                        <a:cubicBezTo>
                          <a:pt x="68" y="266"/>
                          <a:pt x="68" y="266"/>
                          <a:pt x="69" y="266"/>
                        </a:cubicBezTo>
                        <a:cubicBezTo>
                          <a:pt x="113" y="264"/>
                          <a:pt x="123" y="154"/>
                          <a:pt x="123" y="127"/>
                        </a:cubicBezTo>
                        <a:cubicBezTo>
                          <a:pt x="123" y="113"/>
                          <a:pt x="115" y="41"/>
                          <a:pt x="93" y="35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720;p46"/>
                  <p:cNvSpPr/>
                  <p:nvPr/>
                </p:nvSpPr>
                <p:spPr>
                  <a:xfrm>
                    <a:off x="5479736" y="3070756"/>
                    <a:ext cx="124060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" h="778" extrusionOk="0">
                        <a:moveTo>
                          <a:pt x="46" y="637"/>
                        </a:moveTo>
                        <a:cubicBezTo>
                          <a:pt x="65" y="605"/>
                          <a:pt x="84" y="573"/>
                          <a:pt x="92" y="537"/>
                        </a:cubicBezTo>
                        <a:cubicBezTo>
                          <a:pt x="100" y="500"/>
                          <a:pt x="103" y="452"/>
                          <a:pt x="100" y="410"/>
                        </a:cubicBezTo>
                        <a:cubicBezTo>
                          <a:pt x="98" y="379"/>
                          <a:pt x="92" y="334"/>
                          <a:pt x="77" y="294"/>
                        </a:cubicBezTo>
                        <a:cubicBezTo>
                          <a:pt x="72" y="281"/>
                          <a:pt x="65" y="268"/>
                          <a:pt x="59" y="256"/>
                        </a:cubicBezTo>
                        <a:cubicBezTo>
                          <a:pt x="49" y="235"/>
                          <a:pt x="38" y="213"/>
                          <a:pt x="31" y="190"/>
                        </a:cubicBezTo>
                        <a:cubicBezTo>
                          <a:pt x="18" y="145"/>
                          <a:pt x="16" y="98"/>
                          <a:pt x="14" y="53"/>
                        </a:cubicBezTo>
                        <a:cubicBezTo>
                          <a:pt x="13" y="36"/>
                          <a:pt x="13" y="18"/>
                          <a:pt x="11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0" y="18"/>
                          <a:pt x="11" y="36"/>
                          <a:pt x="12" y="53"/>
                        </a:cubicBezTo>
                        <a:cubicBezTo>
                          <a:pt x="14" y="99"/>
                          <a:pt x="16" y="146"/>
                          <a:pt x="29" y="191"/>
                        </a:cubicBezTo>
                        <a:cubicBezTo>
                          <a:pt x="36" y="214"/>
                          <a:pt x="46" y="236"/>
                          <a:pt x="57" y="257"/>
                        </a:cubicBezTo>
                        <a:cubicBezTo>
                          <a:pt x="63" y="269"/>
                          <a:pt x="69" y="282"/>
                          <a:pt x="75" y="295"/>
                        </a:cubicBezTo>
                        <a:cubicBezTo>
                          <a:pt x="90" y="334"/>
                          <a:pt x="96" y="379"/>
                          <a:pt x="98" y="410"/>
                        </a:cubicBezTo>
                        <a:cubicBezTo>
                          <a:pt x="101" y="452"/>
                          <a:pt x="98" y="500"/>
                          <a:pt x="90" y="537"/>
                        </a:cubicBezTo>
                        <a:cubicBezTo>
                          <a:pt x="82" y="572"/>
                          <a:pt x="63" y="604"/>
                          <a:pt x="44" y="636"/>
                        </a:cubicBezTo>
                        <a:cubicBezTo>
                          <a:pt x="40" y="643"/>
                          <a:pt x="36" y="650"/>
                          <a:pt x="32" y="657"/>
                        </a:cubicBezTo>
                        <a:cubicBezTo>
                          <a:pt x="12" y="695"/>
                          <a:pt x="6" y="737"/>
                          <a:pt x="0" y="778"/>
                        </a:cubicBezTo>
                        <a:cubicBezTo>
                          <a:pt x="3" y="778"/>
                          <a:pt x="3" y="778"/>
                          <a:pt x="3" y="778"/>
                        </a:cubicBezTo>
                        <a:cubicBezTo>
                          <a:pt x="8" y="737"/>
                          <a:pt x="14" y="695"/>
                          <a:pt x="34" y="658"/>
                        </a:cubicBezTo>
                        <a:cubicBezTo>
                          <a:pt x="38" y="651"/>
                          <a:pt x="42" y="644"/>
                          <a:pt x="46" y="6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21;p46"/>
                  <p:cNvSpPr/>
                  <p:nvPr/>
                </p:nvSpPr>
                <p:spPr>
                  <a:xfrm>
                    <a:off x="5374286" y="3070756"/>
                    <a:ext cx="86842" cy="937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" h="778" extrusionOk="0">
                        <a:moveTo>
                          <a:pt x="41" y="641"/>
                        </a:moveTo>
                        <a:cubicBezTo>
                          <a:pt x="37" y="628"/>
                          <a:pt x="32" y="615"/>
                          <a:pt x="26" y="603"/>
                        </a:cubicBezTo>
                        <a:cubicBezTo>
                          <a:pt x="17" y="583"/>
                          <a:pt x="8" y="564"/>
                          <a:pt x="6" y="541"/>
                        </a:cubicBezTo>
                        <a:cubicBezTo>
                          <a:pt x="2" y="500"/>
                          <a:pt x="2" y="455"/>
                          <a:pt x="6" y="415"/>
                        </a:cubicBezTo>
                        <a:cubicBezTo>
                          <a:pt x="10" y="377"/>
                          <a:pt x="23" y="339"/>
                          <a:pt x="36" y="303"/>
                        </a:cubicBezTo>
                        <a:cubicBezTo>
                          <a:pt x="47" y="269"/>
                          <a:pt x="59" y="233"/>
                          <a:pt x="65" y="197"/>
                        </a:cubicBezTo>
                        <a:cubicBezTo>
                          <a:pt x="72" y="145"/>
                          <a:pt x="67" y="92"/>
                          <a:pt x="63" y="40"/>
                        </a:cubicBezTo>
                        <a:cubicBezTo>
                          <a:pt x="61" y="27"/>
                          <a:pt x="60" y="13"/>
                          <a:pt x="59" y="0"/>
                        </a:cubicBezTo>
                        <a:cubicBezTo>
                          <a:pt x="57" y="0"/>
                          <a:pt x="57" y="0"/>
                          <a:pt x="57" y="0"/>
                        </a:cubicBezTo>
                        <a:cubicBezTo>
                          <a:pt x="58" y="13"/>
                          <a:pt x="59" y="27"/>
                          <a:pt x="60" y="40"/>
                        </a:cubicBezTo>
                        <a:cubicBezTo>
                          <a:pt x="65" y="92"/>
                          <a:pt x="70" y="145"/>
                          <a:pt x="62" y="197"/>
                        </a:cubicBezTo>
                        <a:cubicBezTo>
                          <a:pt x="57" y="233"/>
                          <a:pt x="45" y="268"/>
                          <a:pt x="33" y="302"/>
                        </a:cubicBezTo>
                        <a:cubicBezTo>
                          <a:pt x="23" y="332"/>
                          <a:pt x="13" y="363"/>
                          <a:pt x="7" y="394"/>
                        </a:cubicBezTo>
                        <a:cubicBezTo>
                          <a:pt x="1" y="463"/>
                          <a:pt x="1" y="463"/>
                          <a:pt x="1" y="463"/>
                        </a:cubicBezTo>
                        <a:cubicBezTo>
                          <a:pt x="0" y="489"/>
                          <a:pt x="1" y="516"/>
                          <a:pt x="4" y="541"/>
                        </a:cubicBezTo>
                        <a:cubicBezTo>
                          <a:pt x="6" y="565"/>
                          <a:pt x="14" y="584"/>
                          <a:pt x="24" y="604"/>
                        </a:cubicBezTo>
                        <a:cubicBezTo>
                          <a:pt x="29" y="616"/>
                          <a:pt x="35" y="628"/>
                          <a:pt x="39" y="642"/>
                        </a:cubicBezTo>
                        <a:cubicBezTo>
                          <a:pt x="54" y="684"/>
                          <a:pt x="51" y="733"/>
                          <a:pt x="45" y="778"/>
                        </a:cubicBezTo>
                        <a:cubicBezTo>
                          <a:pt x="47" y="778"/>
                          <a:pt x="47" y="778"/>
                          <a:pt x="47" y="778"/>
                        </a:cubicBezTo>
                        <a:cubicBezTo>
                          <a:pt x="53" y="732"/>
                          <a:pt x="56" y="684"/>
                          <a:pt x="41" y="64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22;p46"/>
                  <p:cNvSpPr/>
                  <p:nvPr/>
                </p:nvSpPr>
                <p:spPr>
                  <a:xfrm>
                    <a:off x="5355676" y="3847017"/>
                    <a:ext cx="24812" cy="16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34" extrusionOk="0">
                        <a:moveTo>
                          <a:pt x="0" y="0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1" y="22"/>
                          <a:pt x="17" y="43"/>
                          <a:pt x="18" y="67"/>
                        </a:cubicBezTo>
                        <a:cubicBezTo>
                          <a:pt x="18" y="89"/>
                          <a:pt x="18" y="112"/>
                          <a:pt x="18" y="134"/>
                        </a:cubicBezTo>
                        <a:cubicBezTo>
                          <a:pt x="20" y="134"/>
                          <a:pt x="20" y="134"/>
                          <a:pt x="20" y="134"/>
                        </a:cubicBezTo>
                        <a:cubicBezTo>
                          <a:pt x="20" y="112"/>
                          <a:pt x="20" y="89"/>
                          <a:pt x="20" y="67"/>
                        </a:cubicBezTo>
                        <a:cubicBezTo>
                          <a:pt x="19" y="41"/>
                          <a:pt x="12" y="1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2723;p46"/>
                  <p:cNvSpPr/>
                  <p:nvPr/>
                </p:nvSpPr>
                <p:spPr>
                  <a:xfrm>
                    <a:off x="5541766" y="3070756"/>
                    <a:ext cx="110768" cy="404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" h="335" extrusionOk="0">
                        <a:moveTo>
                          <a:pt x="92" y="333"/>
                        </a:moveTo>
                        <a:cubicBezTo>
                          <a:pt x="33" y="250"/>
                          <a:pt x="4" y="142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43"/>
                          <a:pt x="31" y="251"/>
                          <a:pt x="90" y="335"/>
                        </a:cubicBezTo>
                        <a:lnTo>
                          <a:pt x="92" y="333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2724;p46"/>
                  <p:cNvSpPr/>
                  <p:nvPr/>
                </p:nvSpPr>
                <p:spPr>
                  <a:xfrm>
                    <a:off x="5596707" y="3070756"/>
                    <a:ext cx="25698" cy="203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" h="169" extrusionOk="0">
                        <a:moveTo>
                          <a:pt x="21" y="169"/>
                        </a:moveTo>
                        <a:cubicBezTo>
                          <a:pt x="20" y="160"/>
                          <a:pt x="20" y="160"/>
                          <a:pt x="20" y="160"/>
                        </a:cubicBezTo>
                        <a:cubicBezTo>
                          <a:pt x="20" y="159"/>
                          <a:pt x="20" y="158"/>
                          <a:pt x="20" y="157"/>
                        </a:cubicBezTo>
                        <a:cubicBezTo>
                          <a:pt x="9" y="113"/>
                          <a:pt x="3" y="57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7"/>
                          <a:pt x="7" y="114"/>
                          <a:pt x="17" y="158"/>
                        </a:cubicBezTo>
                        <a:cubicBezTo>
                          <a:pt x="18" y="162"/>
                          <a:pt x="20" y="166"/>
                          <a:pt x="21" y="16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2725;p46"/>
                  <p:cNvSpPr/>
                  <p:nvPr/>
                </p:nvSpPr>
                <p:spPr>
                  <a:xfrm>
                    <a:off x="5648990" y="3316217"/>
                    <a:ext cx="61144" cy="8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" h="67" extrusionOk="0">
                        <a:moveTo>
                          <a:pt x="30" y="37"/>
                        </a:moveTo>
                        <a:cubicBezTo>
                          <a:pt x="34" y="42"/>
                          <a:pt x="38" y="49"/>
                          <a:pt x="43" y="57"/>
                        </a:cubicBezTo>
                        <a:cubicBezTo>
                          <a:pt x="45" y="60"/>
                          <a:pt x="47" y="63"/>
                          <a:pt x="50" y="67"/>
                        </a:cubicBezTo>
                        <a:cubicBezTo>
                          <a:pt x="51" y="65"/>
                          <a:pt x="51" y="65"/>
                          <a:pt x="51" y="65"/>
                        </a:cubicBezTo>
                        <a:cubicBezTo>
                          <a:pt x="49" y="62"/>
                          <a:pt x="47" y="58"/>
                          <a:pt x="45" y="55"/>
                        </a:cubicBezTo>
                        <a:cubicBezTo>
                          <a:pt x="40" y="48"/>
                          <a:pt x="36" y="41"/>
                          <a:pt x="32" y="36"/>
                        </a:cubicBezTo>
                        <a:cubicBezTo>
                          <a:pt x="26" y="28"/>
                          <a:pt x="20" y="21"/>
                          <a:pt x="14" y="14"/>
                        </a:cubicBezTo>
                        <a:cubicBezTo>
                          <a:pt x="10" y="9"/>
                          <a:pt x="6" y="5"/>
                          <a:pt x="2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4" y="6"/>
                          <a:pt x="8" y="11"/>
                          <a:pt x="12" y="15"/>
                        </a:cubicBezTo>
                        <a:cubicBezTo>
                          <a:pt x="18" y="22"/>
                          <a:pt x="24" y="29"/>
                          <a:pt x="30" y="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2726;p46"/>
                  <p:cNvSpPr/>
                  <p:nvPr/>
                </p:nvSpPr>
                <p:spPr>
                  <a:xfrm>
                    <a:off x="5713678" y="3262162"/>
                    <a:ext cx="46079" cy="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57" extrusionOk="0">
                        <a:moveTo>
                          <a:pt x="37" y="57"/>
                        </a:move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37" y="54"/>
                          <a:pt x="36" y="53"/>
                          <a:pt x="35" y="52"/>
                        </a:cubicBezTo>
                        <a:cubicBezTo>
                          <a:pt x="24" y="35"/>
                          <a:pt x="13" y="17"/>
                          <a:pt x="2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1" y="19"/>
                          <a:pt x="22" y="36"/>
                          <a:pt x="34" y="53"/>
                        </a:cubicBezTo>
                        <a:cubicBezTo>
                          <a:pt x="35" y="54"/>
                          <a:pt x="36" y="56"/>
                          <a:pt x="37" y="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727;p46"/>
                  <p:cNvSpPr/>
                  <p:nvPr/>
                </p:nvSpPr>
                <p:spPr>
                  <a:xfrm>
                    <a:off x="5539994" y="3763719"/>
                    <a:ext cx="123174" cy="244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" h="203" extrusionOk="0">
                        <a:moveTo>
                          <a:pt x="23" y="94"/>
                        </a:moveTo>
                        <a:cubicBezTo>
                          <a:pt x="34" y="79"/>
                          <a:pt x="48" y="65"/>
                          <a:pt x="61" y="51"/>
                        </a:cubicBezTo>
                        <a:cubicBezTo>
                          <a:pt x="76" y="37"/>
                          <a:pt x="91" y="22"/>
                          <a:pt x="102" y="4"/>
                        </a:cubicBezTo>
                        <a:cubicBezTo>
                          <a:pt x="102" y="0"/>
                          <a:pt x="102" y="0"/>
                          <a:pt x="102" y="0"/>
                        </a:cubicBezTo>
                        <a:cubicBezTo>
                          <a:pt x="91" y="18"/>
                          <a:pt x="76" y="34"/>
                          <a:pt x="60" y="50"/>
                        </a:cubicBezTo>
                        <a:cubicBezTo>
                          <a:pt x="46" y="63"/>
                          <a:pt x="32" y="77"/>
                          <a:pt x="21" y="93"/>
                        </a:cubicBezTo>
                        <a:cubicBezTo>
                          <a:pt x="0" y="125"/>
                          <a:pt x="0" y="161"/>
                          <a:pt x="0" y="197"/>
                        </a:cubicBezTo>
                        <a:cubicBezTo>
                          <a:pt x="0" y="199"/>
                          <a:pt x="0" y="201"/>
                          <a:pt x="1" y="203"/>
                        </a:cubicBezTo>
                        <a:cubicBezTo>
                          <a:pt x="3" y="203"/>
                          <a:pt x="3" y="203"/>
                          <a:pt x="3" y="203"/>
                        </a:cubicBezTo>
                        <a:cubicBezTo>
                          <a:pt x="3" y="201"/>
                          <a:pt x="3" y="199"/>
                          <a:pt x="3" y="197"/>
                        </a:cubicBezTo>
                        <a:cubicBezTo>
                          <a:pt x="3" y="162"/>
                          <a:pt x="3" y="125"/>
                          <a:pt x="23" y="94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728;p46"/>
                  <p:cNvSpPr/>
                  <p:nvPr/>
                </p:nvSpPr>
                <p:spPr>
                  <a:xfrm>
                    <a:off x="5606455" y="3854992"/>
                    <a:ext cx="64689" cy="153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" h="127" extrusionOk="0">
                        <a:moveTo>
                          <a:pt x="21" y="21"/>
                        </a:moveTo>
                        <a:cubicBezTo>
                          <a:pt x="29" y="10"/>
                          <a:pt x="40" y="4"/>
                          <a:pt x="54" y="2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39" y="2"/>
                          <a:pt x="28" y="9"/>
                          <a:pt x="19" y="20"/>
                        </a:cubicBezTo>
                        <a:cubicBezTo>
                          <a:pt x="0" y="45"/>
                          <a:pt x="0" y="89"/>
                          <a:pt x="6" y="127"/>
                        </a:cubicBezTo>
                        <a:cubicBezTo>
                          <a:pt x="8" y="127"/>
                          <a:pt x="8" y="127"/>
                          <a:pt x="8" y="127"/>
                        </a:cubicBezTo>
                        <a:cubicBezTo>
                          <a:pt x="2" y="90"/>
                          <a:pt x="2" y="46"/>
                          <a:pt x="21" y="2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729;p46"/>
                  <p:cNvSpPr/>
                  <p:nvPr/>
                </p:nvSpPr>
                <p:spPr>
                  <a:xfrm>
                    <a:off x="5654307" y="3943606"/>
                    <a:ext cx="24812" cy="64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54" extrusionOk="0">
                        <a:moveTo>
                          <a:pt x="3" y="37"/>
                        </a:moveTo>
                        <a:cubicBezTo>
                          <a:pt x="4" y="23"/>
                          <a:pt x="11" y="13"/>
                          <a:pt x="20" y="3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0" y="10"/>
                          <a:pt x="2" y="22"/>
                          <a:pt x="1" y="37"/>
                        </a:cubicBezTo>
                        <a:cubicBezTo>
                          <a:pt x="0" y="42"/>
                          <a:pt x="0" y="48"/>
                          <a:pt x="2" y="54"/>
                        </a:cubicBezTo>
                        <a:cubicBezTo>
                          <a:pt x="4" y="54"/>
                          <a:pt x="4" y="54"/>
                          <a:pt x="4" y="54"/>
                        </a:cubicBezTo>
                        <a:cubicBezTo>
                          <a:pt x="3" y="48"/>
                          <a:pt x="2" y="42"/>
                          <a:pt x="3" y="3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730;p46"/>
                  <p:cNvSpPr/>
                  <p:nvPr/>
                </p:nvSpPr>
                <p:spPr>
                  <a:xfrm>
                    <a:off x="5384033" y="3228489"/>
                    <a:ext cx="20382" cy="110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92" extrusionOk="0">
                        <a:moveTo>
                          <a:pt x="17" y="2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17"/>
                          <a:pt x="15" y="32"/>
                          <a:pt x="14" y="37"/>
                        </a:cubicBezTo>
                        <a:cubicBezTo>
                          <a:pt x="11" y="55"/>
                          <a:pt x="6" y="73"/>
                          <a:pt x="0" y="90"/>
                        </a:cubicBezTo>
                        <a:cubicBezTo>
                          <a:pt x="1" y="92"/>
                          <a:pt x="1" y="92"/>
                          <a:pt x="1" y="92"/>
                        </a:cubicBezTo>
                        <a:cubicBezTo>
                          <a:pt x="8" y="74"/>
                          <a:pt x="13" y="56"/>
                          <a:pt x="16" y="38"/>
                        </a:cubicBezTo>
                        <a:cubicBezTo>
                          <a:pt x="17" y="32"/>
                          <a:pt x="17" y="1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731;p46"/>
                  <p:cNvSpPr/>
                  <p:nvPr/>
                </p:nvSpPr>
                <p:spPr>
                  <a:xfrm>
                    <a:off x="5327320" y="3181523"/>
                    <a:ext cx="20382" cy="83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" h="69" extrusionOk="0">
                        <a:moveTo>
                          <a:pt x="15" y="0"/>
                        </a:moveTo>
                        <a:cubicBezTo>
                          <a:pt x="13" y="22"/>
                          <a:pt x="8" y="45"/>
                          <a:pt x="0" y="67"/>
                        </a:cubicBez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9" y="47"/>
                          <a:pt x="15" y="24"/>
                          <a:pt x="17" y="2"/>
                        </a:cubicBez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alpha val="3924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" name="Google Shape;2732;p46"/>
              <p:cNvGrpSpPr/>
              <p:nvPr/>
            </p:nvGrpSpPr>
            <p:grpSpPr>
              <a:xfrm flipH="1">
                <a:off x="-737256" y="3981149"/>
                <a:ext cx="3396763" cy="1687744"/>
                <a:chOff x="-666900" y="57013"/>
                <a:chExt cx="3802063" cy="1889125"/>
              </a:xfrm>
            </p:grpSpPr>
            <p:sp>
              <p:nvSpPr>
                <p:cNvPr id="17" name="Google Shape;2733;p46"/>
                <p:cNvSpPr/>
                <p:nvPr/>
              </p:nvSpPr>
              <p:spPr>
                <a:xfrm>
                  <a:off x="-666900" y="57013"/>
                  <a:ext cx="3606801" cy="17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823" extrusionOk="0">
                      <a:moveTo>
                        <a:pt x="0" y="823"/>
                      </a:moveTo>
                      <a:cubicBezTo>
                        <a:pt x="0" y="823"/>
                        <a:pt x="278" y="494"/>
                        <a:pt x="808" y="253"/>
                      </a:cubicBezTo>
                      <a:cubicBezTo>
                        <a:pt x="1337" y="13"/>
                        <a:pt x="1672" y="0"/>
                        <a:pt x="1672" y="0"/>
                      </a:cubicBezTo>
                      <a:cubicBezTo>
                        <a:pt x="1672" y="823"/>
                        <a:pt x="1672" y="823"/>
                        <a:pt x="1672" y="823"/>
                      </a:cubicBezTo>
                      <a:lnTo>
                        <a:pt x="0" y="82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2734;p46"/>
                <p:cNvSpPr/>
                <p:nvPr/>
              </p:nvSpPr>
              <p:spPr>
                <a:xfrm>
                  <a:off x="2441425" y="1638163"/>
                  <a:ext cx="693738" cy="30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43" extrusionOk="0">
                      <a:moveTo>
                        <a:pt x="3" y="143"/>
                      </a:move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140"/>
                        <a:pt x="53" y="76"/>
                        <a:pt x="155" y="35"/>
                      </a:cubicBezTo>
                      <a:cubicBezTo>
                        <a:pt x="235" y="2"/>
                        <a:pt x="294" y="0"/>
                        <a:pt x="322" y="1"/>
                      </a:cubicBezTo>
                      <a:cubicBezTo>
                        <a:pt x="322" y="5"/>
                        <a:pt x="322" y="5"/>
                        <a:pt x="322" y="5"/>
                      </a:cubicBezTo>
                      <a:cubicBezTo>
                        <a:pt x="294" y="3"/>
                        <a:pt x="236" y="6"/>
                        <a:pt x="156" y="38"/>
                      </a:cubicBezTo>
                      <a:cubicBezTo>
                        <a:pt x="55" y="79"/>
                        <a:pt x="3" y="142"/>
                        <a:pt x="3" y="1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2735;p46"/>
                <p:cNvSpPr/>
                <p:nvPr/>
              </p:nvSpPr>
              <p:spPr>
                <a:xfrm>
                  <a:off x="2182663" y="1504813"/>
                  <a:ext cx="938213" cy="43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01" extrusionOk="0">
                      <a:moveTo>
                        <a:pt x="2" y="201"/>
                      </a:moveTo>
                      <a:cubicBezTo>
                        <a:pt x="0" y="199"/>
                        <a:pt x="0" y="199"/>
                        <a:pt x="0" y="199"/>
                      </a:cubicBezTo>
                      <a:cubicBezTo>
                        <a:pt x="0" y="198"/>
                        <a:pt x="72" y="112"/>
                        <a:pt x="209" y="54"/>
                      </a:cubicBezTo>
                      <a:cubicBezTo>
                        <a:pt x="336" y="0"/>
                        <a:pt x="419" y="1"/>
                        <a:pt x="435" y="2"/>
                      </a:cubicBezTo>
                      <a:cubicBezTo>
                        <a:pt x="435" y="5"/>
                        <a:pt x="435" y="5"/>
                        <a:pt x="435" y="5"/>
                      </a:cubicBezTo>
                      <a:cubicBezTo>
                        <a:pt x="419" y="5"/>
                        <a:pt x="337" y="4"/>
                        <a:pt x="210" y="57"/>
                      </a:cubicBezTo>
                      <a:cubicBezTo>
                        <a:pt x="74" y="114"/>
                        <a:pt x="3" y="200"/>
                        <a:pt x="2" y="20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736;p46"/>
                <p:cNvSpPr/>
                <p:nvPr/>
              </p:nvSpPr>
              <p:spPr>
                <a:xfrm>
                  <a:off x="1923900" y="1373050"/>
                  <a:ext cx="1179513" cy="55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258" extrusionOk="0">
                      <a:moveTo>
                        <a:pt x="2" y="258"/>
                      </a:moveTo>
                      <a:cubicBezTo>
                        <a:pt x="0" y="255"/>
                        <a:pt x="0" y="255"/>
                        <a:pt x="0" y="255"/>
                      </a:cubicBezTo>
                      <a:cubicBezTo>
                        <a:pt x="0" y="254"/>
                        <a:pt x="91" y="146"/>
                        <a:pt x="263" y="72"/>
                      </a:cubicBezTo>
                      <a:cubicBezTo>
                        <a:pt x="401" y="12"/>
                        <a:pt x="507" y="0"/>
                        <a:pt x="547" y="2"/>
                      </a:cubicBezTo>
                      <a:cubicBezTo>
                        <a:pt x="547" y="5"/>
                        <a:pt x="547" y="5"/>
                        <a:pt x="547" y="5"/>
                      </a:cubicBezTo>
                      <a:cubicBezTo>
                        <a:pt x="507" y="3"/>
                        <a:pt x="402" y="16"/>
                        <a:pt x="265" y="75"/>
                      </a:cubicBezTo>
                      <a:cubicBezTo>
                        <a:pt x="94" y="149"/>
                        <a:pt x="3" y="257"/>
                        <a:pt x="2" y="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737;p46"/>
                <p:cNvSpPr/>
                <p:nvPr/>
              </p:nvSpPr>
              <p:spPr>
                <a:xfrm>
                  <a:off x="1661963" y="1241288"/>
                  <a:ext cx="1425575" cy="67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314" extrusionOk="0">
                      <a:moveTo>
                        <a:pt x="3" y="314"/>
                      </a:move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1" y="311"/>
                        <a:pt x="111" y="181"/>
                        <a:pt x="319" y="90"/>
                      </a:cubicBezTo>
                      <a:cubicBezTo>
                        <a:pt x="496" y="12"/>
                        <a:pt x="626" y="0"/>
                        <a:pt x="661" y="1"/>
                      </a:cubicBezTo>
                      <a:cubicBezTo>
                        <a:pt x="660" y="5"/>
                        <a:pt x="660" y="5"/>
                        <a:pt x="660" y="5"/>
                      </a:cubicBezTo>
                      <a:cubicBezTo>
                        <a:pt x="626" y="3"/>
                        <a:pt x="497" y="16"/>
                        <a:pt x="320" y="93"/>
                      </a:cubicBezTo>
                      <a:cubicBezTo>
                        <a:pt x="114" y="183"/>
                        <a:pt x="4" y="313"/>
                        <a:pt x="3" y="3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738;p46"/>
                <p:cNvSpPr/>
                <p:nvPr/>
              </p:nvSpPr>
              <p:spPr>
                <a:xfrm>
                  <a:off x="1403200" y="1106350"/>
                  <a:ext cx="1666876" cy="80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72" extrusionOk="0">
                      <a:moveTo>
                        <a:pt x="3" y="372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1" y="369"/>
                        <a:pt x="131" y="216"/>
                        <a:pt x="373" y="109"/>
                      </a:cubicBezTo>
                      <a:cubicBezTo>
                        <a:pt x="583" y="16"/>
                        <a:pt x="736" y="0"/>
                        <a:pt x="773" y="2"/>
                      </a:cubicBezTo>
                      <a:cubicBezTo>
                        <a:pt x="773" y="6"/>
                        <a:pt x="773" y="6"/>
                        <a:pt x="773" y="6"/>
                      </a:cubicBezTo>
                      <a:cubicBezTo>
                        <a:pt x="736" y="4"/>
                        <a:pt x="584" y="20"/>
                        <a:pt x="374" y="112"/>
                      </a:cubicBezTo>
                      <a:cubicBezTo>
                        <a:pt x="133" y="219"/>
                        <a:pt x="4" y="371"/>
                        <a:pt x="3" y="3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739;p46"/>
                <p:cNvSpPr/>
                <p:nvPr/>
              </p:nvSpPr>
              <p:spPr>
                <a:xfrm>
                  <a:off x="1144438" y="974588"/>
                  <a:ext cx="1909764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29" extrusionOk="0">
                      <a:moveTo>
                        <a:pt x="3" y="429"/>
                      </a:move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1" y="425"/>
                        <a:pt x="150" y="251"/>
                        <a:pt x="427" y="127"/>
                      </a:cubicBezTo>
                      <a:cubicBezTo>
                        <a:pt x="675" y="17"/>
                        <a:pt x="852" y="0"/>
                        <a:pt x="885" y="2"/>
                      </a:cubicBezTo>
                      <a:cubicBezTo>
                        <a:pt x="885" y="5"/>
                        <a:pt x="885" y="5"/>
                        <a:pt x="885" y="5"/>
                      </a:cubicBezTo>
                      <a:cubicBezTo>
                        <a:pt x="852" y="4"/>
                        <a:pt x="676" y="20"/>
                        <a:pt x="428" y="130"/>
                      </a:cubicBezTo>
                      <a:cubicBezTo>
                        <a:pt x="152" y="253"/>
                        <a:pt x="4" y="427"/>
                        <a:pt x="3" y="4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740;p46"/>
                <p:cNvSpPr/>
                <p:nvPr/>
              </p:nvSpPr>
              <p:spPr>
                <a:xfrm>
                  <a:off x="885675" y="847588"/>
                  <a:ext cx="2152651" cy="10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" h="484" extrusionOk="0">
                      <a:moveTo>
                        <a:pt x="2" y="484"/>
                      </a:move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1" y="480"/>
                        <a:pt x="169" y="283"/>
                        <a:pt x="481" y="143"/>
                      </a:cubicBezTo>
                      <a:cubicBezTo>
                        <a:pt x="802" y="0"/>
                        <a:pt x="996" y="0"/>
                        <a:pt x="998" y="0"/>
                      </a:cubicBezTo>
                      <a:cubicBezTo>
                        <a:pt x="998" y="3"/>
                        <a:pt x="998" y="3"/>
                        <a:pt x="998" y="3"/>
                      </a:cubicBezTo>
                      <a:cubicBezTo>
                        <a:pt x="996" y="3"/>
                        <a:pt x="802" y="4"/>
                        <a:pt x="483" y="146"/>
                      </a:cubicBezTo>
                      <a:cubicBezTo>
                        <a:pt x="171" y="286"/>
                        <a:pt x="4" y="482"/>
                        <a:pt x="2" y="4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741;p46"/>
                <p:cNvSpPr/>
                <p:nvPr/>
              </p:nvSpPr>
              <p:spPr>
                <a:xfrm>
                  <a:off x="625325" y="715825"/>
                  <a:ext cx="2395538" cy="1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541" extrusionOk="0">
                      <a:moveTo>
                        <a:pt x="3" y="541"/>
                      </a:moveTo>
                      <a:cubicBezTo>
                        <a:pt x="0" y="538"/>
                        <a:pt x="0" y="538"/>
                        <a:pt x="0" y="538"/>
                      </a:cubicBezTo>
                      <a:cubicBezTo>
                        <a:pt x="2" y="536"/>
                        <a:pt x="188" y="317"/>
                        <a:pt x="537" y="161"/>
                      </a:cubicBezTo>
                      <a:cubicBezTo>
                        <a:pt x="884" y="5"/>
                        <a:pt x="1105" y="0"/>
                        <a:pt x="1111" y="0"/>
                      </a:cubicBezTo>
                      <a:cubicBezTo>
                        <a:pt x="1111" y="0"/>
                        <a:pt x="1111" y="0"/>
                        <a:pt x="1111" y="0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04" y="3"/>
                        <a:pt x="885" y="8"/>
                        <a:pt x="538" y="164"/>
                      </a:cubicBezTo>
                      <a:cubicBezTo>
                        <a:pt x="191" y="320"/>
                        <a:pt x="5" y="538"/>
                        <a:pt x="3" y="5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742;p46"/>
                <p:cNvSpPr/>
                <p:nvPr/>
              </p:nvSpPr>
              <p:spPr>
                <a:xfrm>
                  <a:off x="366563" y="582475"/>
                  <a:ext cx="2640012" cy="12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8" extrusionOk="0">
                      <a:moveTo>
                        <a:pt x="3" y="598"/>
                      </a:moveTo>
                      <a:cubicBezTo>
                        <a:pt x="0" y="596"/>
                        <a:pt x="0" y="596"/>
                        <a:pt x="0" y="596"/>
                      </a:cubicBezTo>
                      <a:cubicBezTo>
                        <a:pt x="2" y="594"/>
                        <a:pt x="208" y="352"/>
                        <a:pt x="591" y="180"/>
                      </a:cubicBezTo>
                      <a:cubicBezTo>
                        <a:pt x="981" y="4"/>
                        <a:pt x="1222" y="0"/>
                        <a:pt x="1224" y="0"/>
                      </a:cubicBezTo>
                      <a:cubicBezTo>
                        <a:pt x="1224" y="4"/>
                        <a:pt x="1224" y="4"/>
                        <a:pt x="1224" y="4"/>
                      </a:cubicBezTo>
                      <a:cubicBezTo>
                        <a:pt x="1221" y="4"/>
                        <a:pt x="982" y="8"/>
                        <a:pt x="592" y="184"/>
                      </a:cubicBezTo>
                      <a:cubicBezTo>
                        <a:pt x="210" y="355"/>
                        <a:pt x="5" y="596"/>
                        <a:pt x="3" y="5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43;p46"/>
                <p:cNvSpPr/>
                <p:nvPr/>
              </p:nvSpPr>
              <p:spPr>
                <a:xfrm>
                  <a:off x="107800" y="450713"/>
                  <a:ext cx="2881314" cy="141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655" extrusionOk="0">
                      <a:moveTo>
                        <a:pt x="3" y="655"/>
                      </a:move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" y="650"/>
                        <a:pt x="227" y="387"/>
                        <a:pt x="645" y="198"/>
                      </a:cubicBezTo>
                      <a:cubicBezTo>
                        <a:pt x="1066" y="8"/>
                        <a:pt x="1334" y="0"/>
                        <a:pt x="1336" y="0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0" y="3"/>
                        <a:pt x="1064" y="13"/>
                        <a:pt x="646" y="202"/>
                      </a:cubicBezTo>
                      <a:cubicBezTo>
                        <a:pt x="229" y="390"/>
                        <a:pt x="5" y="653"/>
                        <a:pt x="3" y="6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744;p46"/>
                <p:cNvSpPr/>
                <p:nvPr/>
              </p:nvSpPr>
              <p:spPr>
                <a:xfrm>
                  <a:off x="-150962" y="318950"/>
                  <a:ext cx="3124200" cy="1536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712" extrusionOk="0">
                      <a:moveTo>
                        <a:pt x="2" y="712"/>
                      </a:moveTo>
                      <a:cubicBezTo>
                        <a:pt x="0" y="710"/>
                        <a:pt x="0" y="710"/>
                        <a:pt x="0" y="710"/>
                      </a:cubicBezTo>
                      <a:cubicBezTo>
                        <a:pt x="2" y="707"/>
                        <a:pt x="246" y="421"/>
                        <a:pt x="699" y="217"/>
                      </a:cubicBezTo>
                      <a:cubicBezTo>
                        <a:pt x="1156" y="10"/>
                        <a:pt x="1443" y="0"/>
                        <a:pt x="1449" y="0"/>
                      </a:cubicBezTo>
                      <a:cubicBezTo>
                        <a:pt x="1449" y="0"/>
                        <a:pt x="1449" y="0"/>
                        <a:pt x="1449" y="0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2" y="3"/>
                        <a:pt x="1156" y="13"/>
                        <a:pt x="701" y="220"/>
                      </a:cubicBezTo>
                      <a:cubicBezTo>
                        <a:pt x="248" y="424"/>
                        <a:pt x="5" y="709"/>
                        <a:pt x="2" y="7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745;p46"/>
                <p:cNvSpPr/>
                <p:nvPr/>
              </p:nvSpPr>
              <p:spPr>
                <a:xfrm>
                  <a:off x="-409725" y="187188"/>
                  <a:ext cx="3365500" cy="166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769" extrusionOk="0">
                      <a:moveTo>
                        <a:pt x="2" y="769"/>
                      </a:moveTo>
                      <a:cubicBezTo>
                        <a:pt x="0" y="767"/>
                        <a:pt x="0" y="767"/>
                        <a:pt x="0" y="767"/>
                      </a:cubicBezTo>
                      <a:cubicBezTo>
                        <a:pt x="2" y="764"/>
                        <a:pt x="265" y="456"/>
                        <a:pt x="754" y="235"/>
                      </a:cubicBezTo>
                      <a:cubicBezTo>
                        <a:pt x="1240" y="14"/>
                        <a:pt x="1556" y="0"/>
                        <a:pt x="1561" y="0"/>
                      </a:cubicBezTo>
                      <a:cubicBezTo>
                        <a:pt x="1561" y="0"/>
                        <a:pt x="1561" y="0"/>
                        <a:pt x="1561" y="0"/>
                      </a:cubicBezTo>
                      <a:cubicBezTo>
                        <a:pt x="1561" y="3"/>
                        <a:pt x="1561" y="3"/>
                        <a:pt x="1561" y="3"/>
                      </a:cubicBezTo>
                      <a:cubicBezTo>
                        <a:pt x="1558" y="3"/>
                        <a:pt x="1246" y="15"/>
                        <a:pt x="755" y="238"/>
                      </a:cubicBezTo>
                      <a:cubicBezTo>
                        <a:pt x="267" y="459"/>
                        <a:pt x="5" y="766"/>
                        <a:pt x="2" y="7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" name="Google Shape;2746;p46"/>
            <p:cNvGrpSpPr/>
            <p:nvPr/>
          </p:nvGrpSpPr>
          <p:grpSpPr>
            <a:xfrm>
              <a:off x="513459" y="4818544"/>
              <a:ext cx="4058546" cy="1645541"/>
              <a:chOff x="3616175" y="871400"/>
              <a:chExt cx="4165601" cy="1065213"/>
            </a:xfrm>
          </p:grpSpPr>
          <p:sp>
            <p:nvSpPr>
              <p:cNvPr id="7" name="Google Shape;2747;p46"/>
              <p:cNvSpPr/>
              <p:nvPr/>
            </p:nvSpPr>
            <p:spPr>
              <a:xfrm>
                <a:off x="3616175" y="871400"/>
                <a:ext cx="4165601" cy="7302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8" extrusionOk="0">
                    <a:moveTo>
                      <a:pt x="1931" y="338"/>
                    </a:moveTo>
                    <a:cubicBezTo>
                      <a:pt x="1931" y="338"/>
                      <a:pt x="1631" y="0"/>
                      <a:pt x="986" y="0"/>
                    </a:cubicBezTo>
                    <a:cubicBezTo>
                      <a:pt x="341" y="0"/>
                      <a:pt x="0" y="338"/>
                      <a:pt x="0" y="338"/>
                    </a:cubicBezTo>
                    <a:lnTo>
                      <a:pt x="1931" y="3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2748;p46"/>
              <p:cNvSpPr/>
              <p:nvPr/>
            </p:nvSpPr>
            <p:spPr>
              <a:xfrm>
                <a:off x="4946500" y="1566725"/>
                <a:ext cx="1266825" cy="36988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71" extrusionOk="0">
                    <a:moveTo>
                      <a:pt x="18" y="171"/>
                    </a:moveTo>
                    <a:cubicBezTo>
                      <a:pt x="6" y="169"/>
                      <a:pt x="0" y="161"/>
                      <a:pt x="1" y="149"/>
                    </a:cubicBezTo>
                    <a:cubicBezTo>
                      <a:pt x="3" y="126"/>
                      <a:pt x="29" y="89"/>
                      <a:pt x="82" y="57"/>
                    </a:cubicBezTo>
                    <a:cubicBezTo>
                      <a:pt x="124" y="31"/>
                      <a:pt x="198" y="0"/>
                      <a:pt x="308" y="0"/>
                    </a:cubicBezTo>
                    <a:cubicBezTo>
                      <a:pt x="308" y="0"/>
                      <a:pt x="308" y="0"/>
                      <a:pt x="309" y="0"/>
                    </a:cubicBezTo>
                    <a:cubicBezTo>
                      <a:pt x="514" y="1"/>
                      <a:pt x="587" y="167"/>
                      <a:pt x="587" y="169"/>
                    </a:cubicBezTo>
                    <a:cubicBezTo>
                      <a:pt x="584" y="170"/>
                      <a:pt x="584" y="170"/>
                      <a:pt x="584" y="170"/>
                    </a:cubicBezTo>
                    <a:cubicBezTo>
                      <a:pt x="583" y="169"/>
                      <a:pt x="512" y="4"/>
                      <a:pt x="309" y="3"/>
                    </a:cubicBezTo>
                    <a:cubicBezTo>
                      <a:pt x="308" y="3"/>
                      <a:pt x="308" y="3"/>
                      <a:pt x="308" y="3"/>
                    </a:cubicBezTo>
                    <a:cubicBezTo>
                      <a:pt x="199" y="3"/>
                      <a:pt x="126" y="34"/>
                      <a:pt x="84" y="60"/>
                    </a:cubicBezTo>
                    <a:cubicBezTo>
                      <a:pt x="32" y="91"/>
                      <a:pt x="6" y="128"/>
                      <a:pt x="5" y="149"/>
                    </a:cubicBezTo>
                    <a:cubicBezTo>
                      <a:pt x="4" y="156"/>
                      <a:pt x="6" y="166"/>
                      <a:pt x="19" y="168"/>
                    </a:cubicBezTo>
                    <a:lnTo>
                      <a:pt x="18" y="1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2749;p46"/>
              <p:cNvSpPr/>
              <p:nvPr/>
            </p:nvSpPr>
            <p:spPr>
              <a:xfrm>
                <a:off x="4765525" y="1466713"/>
                <a:ext cx="1671638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95" extrusionOk="0">
                    <a:moveTo>
                      <a:pt x="11" y="195"/>
                    </a:moveTo>
                    <a:cubicBezTo>
                      <a:pt x="4" y="194"/>
                      <a:pt x="0" y="189"/>
                      <a:pt x="0" y="180"/>
                    </a:cubicBezTo>
                    <a:cubicBezTo>
                      <a:pt x="4" y="138"/>
                      <a:pt x="135" y="0"/>
                      <a:pt x="400" y="0"/>
                    </a:cubicBezTo>
                    <a:cubicBezTo>
                      <a:pt x="401" y="0"/>
                      <a:pt x="401" y="0"/>
                      <a:pt x="401" y="0"/>
                    </a:cubicBezTo>
                    <a:cubicBezTo>
                      <a:pt x="541" y="0"/>
                      <a:pt x="635" y="52"/>
                      <a:pt x="690" y="96"/>
                    </a:cubicBezTo>
                    <a:cubicBezTo>
                      <a:pt x="749" y="144"/>
                      <a:pt x="775" y="192"/>
                      <a:pt x="775" y="193"/>
                    </a:cubicBezTo>
                    <a:cubicBezTo>
                      <a:pt x="772" y="194"/>
                      <a:pt x="772" y="194"/>
                      <a:pt x="772" y="194"/>
                    </a:cubicBezTo>
                    <a:cubicBezTo>
                      <a:pt x="772" y="194"/>
                      <a:pt x="746" y="146"/>
                      <a:pt x="687" y="99"/>
                    </a:cubicBezTo>
                    <a:cubicBezTo>
                      <a:pt x="633" y="55"/>
                      <a:pt x="540" y="3"/>
                      <a:pt x="401" y="3"/>
                    </a:cubicBezTo>
                    <a:cubicBezTo>
                      <a:pt x="401" y="3"/>
                      <a:pt x="401" y="3"/>
                      <a:pt x="400" y="3"/>
                    </a:cubicBezTo>
                    <a:cubicBezTo>
                      <a:pt x="137" y="3"/>
                      <a:pt x="7" y="139"/>
                      <a:pt x="4" y="180"/>
                    </a:cubicBezTo>
                    <a:cubicBezTo>
                      <a:pt x="3" y="187"/>
                      <a:pt x="6" y="191"/>
                      <a:pt x="12" y="192"/>
                    </a:cubicBezTo>
                    <a:lnTo>
                      <a:pt x="11" y="1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2750;p46"/>
              <p:cNvSpPr/>
              <p:nvPr/>
            </p:nvSpPr>
            <p:spPr>
              <a:xfrm>
                <a:off x="4578200" y="1366700"/>
                <a:ext cx="2082800" cy="474663"/>
              </a:xfrm>
              <a:custGeom>
                <a:avLst/>
                <a:gdLst/>
                <a:ahLst/>
                <a:cxnLst/>
                <a:rect l="l" t="t" r="r" b="b"/>
                <a:pathLst>
                  <a:path w="966" h="220" extrusionOk="0">
                    <a:moveTo>
                      <a:pt x="8" y="220"/>
                    </a:moveTo>
                    <a:cubicBezTo>
                      <a:pt x="3" y="220"/>
                      <a:pt x="0" y="216"/>
                      <a:pt x="0" y="210"/>
                    </a:cubicBezTo>
                    <a:cubicBezTo>
                      <a:pt x="4" y="168"/>
                      <a:pt x="172" y="0"/>
                      <a:pt x="496" y="0"/>
                    </a:cubicBezTo>
                    <a:cubicBezTo>
                      <a:pt x="496" y="0"/>
                      <a:pt x="497" y="0"/>
                      <a:pt x="497" y="0"/>
                    </a:cubicBezTo>
                    <a:cubicBezTo>
                      <a:pt x="669" y="1"/>
                      <a:pt x="787" y="60"/>
                      <a:pt x="856" y="109"/>
                    </a:cubicBezTo>
                    <a:cubicBezTo>
                      <a:pt x="931" y="163"/>
                      <a:pt x="966" y="217"/>
                      <a:pt x="966" y="218"/>
                    </a:cubicBezTo>
                    <a:cubicBezTo>
                      <a:pt x="963" y="220"/>
                      <a:pt x="963" y="220"/>
                      <a:pt x="963" y="220"/>
                    </a:cubicBezTo>
                    <a:cubicBezTo>
                      <a:pt x="963" y="219"/>
                      <a:pt x="929" y="165"/>
                      <a:pt x="854" y="112"/>
                    </a:cubicBezTo>
                    <a:cubicBezTo>
                      <a:pt x="786" y="63"/>
                      <a:pt x="668" y="4"/>
                      <a:pt x="497" y="4"/>
                    </a:cubicBezTo>
                    <a:cubicBezTo>
                      <a:pt x="497" y="4"/>
                      <a:pt x="496" y="4"/>
                      <a:pt x="496" y="4"/>
                    </a:cubicBezTo>
                    <a:cubicBezTo>
                      <a:pt x="323" y="4"/>
                      <a:pt x="202" y="52"/>
                      <a:pt x="131" y="92"/>
                    </a:cubicBezTo>
                    <a:cubicBezTo>
                      <a:pt x="50" y="138"/>
                      <a:pt x="5" y="190"/>
                      <a:pt x="4" y="210"/>
                    </a:cubicBezTo>
                    <a:cubicBezTo>
                      <a:pt x="3" y="216"/>
                      <a:pt x="6" y="217"/>
                      <a:pt x="8" y="217"/>
                    </a:cubicBezTo>
                    <a:lnTo>
                      <a:pt x="8" y="2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2751;p46"/>
              <p:cNvSpPr/>
              <p:nvPr/>
            </p:nvSpPr>
            <p:spPr>
              <a:xfrm>
                <a:off x="4389288" y="1266688"/>
                <a:ext cx="2497137" cy="528638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45" extrusionOk="0">
                    <a:moveTo>
                      <a:pt x="5" y="245"/>
                    </a:moveTo>
                    <a:cubicBezTo>
                      <a:pt x="2" y="244"/>
                      <a:pt x="0" y="241"/>
                      <a:pt x="0" y="238"/>
                    </a:cubicBezTo>
                    <a:cubicBezTo>
                      <a:pt x="2" y="220"/>
                      <a:pt x="54" y="160"/>
                      <a:pt x="153" y="105"/>
                    </a:cubicBezTo>
                    <a:cubicBezTo>
                      <a:pt x="240" y="57"/>
                      <a:pt x="387" y="0"/>
                      <a:pt x="593" y="0"/>
                    </a:cubicBezTo>
                    <a:cubicBezTo>
                      <a:pt x="593" y="0"/>
                      <a:pt x="593" y="0"/>
                      <a:pt x="594" y="0"/>
                    </a:cubicBezTo>
                    <a:cubicBezTo>
                      <a:pt x="798" y="0"/>
                      <a:pt x="940" y="66"/>
                      <a:pt x="1024" y="121"/>
                    </a:cubicBezTo>
                    <a:cubicBezTo>
                      <a:pt x="1115" y="181"/>
                      <a:pt x="1158" y="241"/>
                      <a:pt x="1158" y="242"/>
                    </a:cubicBezTo>
                    <a:cubicBezTo>
                      <a:pt x="1156" y="244"/>
                      <a:pt x="1156" y="244"/>
                      <a:pt x="1156" y="244"/>
                    </a:cubicBezTo>
                    <a:cubicBezTo>
                      <a:pt x="1155" y="243"/>
                      <a:pt x="1112" y="183"/>
                      <a:pt x="1022" y="124"/>
                    </a:cubicBezTo>
                    <a:cubicBezTo>
                      <a:pt x="939" y="69"/>
                      <a:pt x="797" y="4"/>
                      <a:pt x="594" y="4"/>
                    </a:cubicBezTo>
                    <a:cubicBezTo>
                      <a:pt x="593" y="4"/>
                      <a:pt x="593" y="4"/>
                      <a:pt x="593" y="4"/>
                    </a:cubicBezTo>
                    <a:cubicBezTo>
                      <a:pt x="388" y="4"/>
                      <a:pt x="242" y="60"/>
                      <a:pt x="155" y="108"/>
                    </a:cubicBezTo>
                    <a:cubicBezTo>
                      <a:pt x="57" y="162"/>
                      <a:pt x="5" y="220"/>
                      <a:pt x="4" y="238"/>
                    </a:cubicBezTo>
                    <a:cubicBezTo>
                      <a:pt x="3" y="240"/>
                      <a:pt x="4" y="241"/>
                      <a:pt x="5" y="241"/>
                    </a:cubicBezTo>
                    <a:lnTo>
                      <a:pt x="5" y="2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752;p46"/>
              <p:cNvSpPr/>
              <p:nvPr/>
            </p:nvSpPr>
            <p:spPr>
              <a:xfrm>
                <a:off x="4197200" y="1166675"/>
                <a:ext cx="2913063" cy="581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69" extrusionOk="0">
                    <a:moveTo>
                      <a:pt x="3" y="269"/>
                    </a:moveTo>
                    <a:cubicBezTo>
                      <a:pt x="1" y="268"/>
                      <a:pt x="0" y="267"/>
                      <a:pt x="0" y="264"/>
                    </a:cubicBezTo>
                    <a:cubicBezTo>
                      <a:pt x="1" y="249"/>
                      <a:pt x="63" y="183"/>
                      <a:pt x="178" y="121"/>
                    </a:cubicBezTo>
                    <a:cubicBezTo>
                      <a:pt x="281" y="66"/>
                      <a:pt x="453" y="0"/>
                      <a:pt x="691" y="0"/>
                    </a:cubicBezTo>
                    <a:cubicBezTo>
                      <a:pt x="691" y="0"/>
                      <a:pt x="691" y="0"/>
                      <a:pt x="691" y="0"/>
                    </a:cubicBezTo>
                    <a:cubicBezTo>
                      <a:pt x="928" y="0"/>
                      <a:pt x="1095" y="72"/>
                      <a:pt x="1193" y="133"/>
                    </a:cubicBezTo>
                    <a:cubicBezTo>
                      <a:pt x="1300" y="199"/>
                      <a:pt x="1351" y="265"/>
                      <a:pt x="1351" y="266"/>
                    </a:cubicBezTo>
                    <a:cubicBezTo>
                      <a:pt x="1349" y="268"/>
                      <a:pt x="1349" y="268"/>
                      <a:pt x="1349" y="268"/>
                    </a:cubicBezTo>
                    <a:cubicBezTo>
                      <a:pt x="1348" y="267"/>
                      <a:pt x="1297" y="201"/>
                      <a:pt x="1191" y="136"/>
                    </a:cubicBezTo>
                    <a:cubicBezTo>
                      <a:pt x="1093" y="75"/>
                      <a:pt x="927" y="3"/>
                      <a:pt x="691" y="3"/>
                    </a:cubicBezTo>
                    <a:cubicBezTo>
                      <a:pt x="691" y="3"/>
                      <a:pt x="691" y="3"/>
                      <a:pt x="691" y="3"/>
                    </a:cubicBezTo>
                    <a:cubicBezTo>
                      <a:pt x="463" y="3"/>
                      <a:pt x="296" y="64"/>
                      <a:pt x="196" y="115"/>
                    </a:cubicBezTo>
                    <a:cubicBezTo>
                      <a:pt x="79" y="175"/>
                      <a:pt x="16" y="240"/>
                      <a:pt x="5" y="260"/>
                    </a:cubicBezTo>
                    <a:cubicBezTo>
                      <a:pt x="3" y="264"/>
                      <a:pt x="3" y="265"/>
                      <a:pt x="3" y="265"/>
                    </a:cubicBezTo>
                    <a:lnTo>
                      <a:pt x="3" y="2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753;p46"/>
              <p:cNvSpPr/>
              <p:nvPr/>
            </p:nvSpPr>
            <p:spPr>
              <a:xfrm>
                <a:off x="4001938" y="1068250"/>
                <a:ext cx="3332163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293" extrusionOk="0">
                    <a:moveTo>
                      <a:pt x="2" y="293"/>
                    </a:moveTo>
                    <a:cubicBezTo>
                      <a:pt x="1" y="293"/>
                      <a:pt x="0" y="292"/>
                      <a:pt x="0" y="290"/>
                    </a:cubicBezTo>
                    <a:cubicBezTo>
                      <a:pt x="1" y="278"/>
                      <a:pt x="75" y="204"/>
                      <a:pt x="203" y="137"/>
                    </a:cubicBezTo>
                    <a:cubicBezTo>
                      <a:pt x="321" y="74"/>
                      <a:pt x="520" y="0"/>
                      <a:pt x="790" y="0"/>
                    </a:cubicBezTo>
                    <a:cubicBezTo>
                      <a:pt x="790" y="0"/>
                      <a:pt x="790" y="0"/>
                      <a:pt x="790" y="0"/>
                    </a:cubicBezTo>
                    <a:cubicBezTo>
                      <a:pt x="1059" y="0"/>
                      <a:pt x="1250" y="79"/>
                      <a:pt x="1363" y="145"/>
                    </a:cubicBezTo>
                    <a:cubicBezTo>
                      <a:pt x="1485" y="216"/>
                      <a:pt x="1545" y="289"/>
                      <a:pt x="1545" y="290"/>
                    </a:cubicBezTo>
                    <a:cubicBezTo>
                      <a:pt x="1543" y="292"/>
                      <a:pt x="1543" y="292"/>
                      <a:pt x="1543" y="292"/>
                    </a:cubicBezTo>
                    <a:cubicBezTo>
                      <a:pt x="1542" y="291"/>
                      <a:pt x="1483" y="219"/>
                      <a:pt x="1361" y="148"/>
                    </a:cubicBezTo>
                    <a:cubicBezTo>
                      <a:pt x="1248" y="82"/>
                      <a:pt x="1058" y="3"/>
                      <a:pt x="790" y="3"/>
                    </a:cubicBezTo>
                    <a:cubicBezTo>
                      <a:pt x="790" y="3"/>
                      <a:pt x="790" y="3"/>
                      <a:pt x="790" y="3"/>
                    </a:cubicBezTo>
                    <a:cubicBezTo>
                      <a:pt x="391" y="3"/>
                      <a:pt x="119" y="169"/>
                      <a:pt x="22" y="267"/>
                    </a:cubicBezTo>
                    <a:cubicBezTo>
                      <a:pt x="7" y="283"/>
                      <a:pt x="4" y="289"/>
                      <a:pt x="4" y="290"/>
                    </a:cubicBezTo>
                    <a:cubicBezTo>
                      <a:pt x="4" y="290"/>
                      <a:pt x="3" y="289"/>
                      <a:pt x="3" y="289"/>
                    </a:cubicBezTo>
                    <a:lnTo>
                      <a:pt x="2" y="2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754;p46"/>
              <p:cNvSpPr/>
              <p:nvPr/>
            </p:nvSpPr>
            <p:spPr>
              <a:xfrm>
                <a:off x="3808263" y="966650"/>
                <a:ext cx="3751262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318" extrusionOk="0">
                    <a:moveTo>
                      <a:pt x="2" y="318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0"/>
                      <a:pt x="75" y="232"/>
                      <a:pt x="227" y="154"/>
                    </a:cubicBezTo>
                    <a:cubicBezTo>
                      <a:pt x="362" y="84"/>
                      <a:pt x="587" y="0"/>
                      <a:pt x="888" y="0"/>
                    </a:cubicBezTo>
                    <a:cubicBezTo>
                      <a:pt x="888" y="0"/>
                      <a:pt x="888" y="0"/>
                      <a:pt x="889" y="0"/>
                    </a:cubicBezTo>
                    <a:cubicBezTo>
                      <a:pt x="1190" y="0"/>
                      <a:pt x="1405" y="86"/>
                      <a:pt x="1533" y="158"/>
                    </a:cubicBezTo>
                    <a:cubicBezTo>
                      <a:pt x="1671" y="235"/>
                      <a:pt x="1739" y="314"/>
                      <a:pt x="1739" y="315"/>
                    </a:cubicBezTo>
                    <a:cubicBezTo>
                      <a:pt x="1737" y="317"/>
                      <a:pt x="1737" y="317"/>
                      <a:pt x="1737" y="317"/>
                    </a:cubicBezTo>
                    <a:cubicBezTo>
                      <a:pt x="1736" y="316"/>
                      <a:pt x="1669" y="238"/>
                      <a:pt x="1531" y="160"/>
                    </a:cubicBezTo>
                    <a:cubicBezTo>
                      <a:pt x="1404" y="89"/>
                      <a:pt x="1189" y="4"/>
                      <a:pt x="889" y="4"/>
                    </a:cubicBezTo>
                    <a:cubicBezTo>
                      <a:pt x="889" y="4"/>
                      <a:pt x="888" y="4"/>
                      <a:pt x="888" y="4"/>
                    </a:cubicBezTo>
                    <a:cubicBezTo>
                      <a:pt x="589" y="4"/>
                      <a:pt x="366" y="86"/>
                      <a:pt x="232" y="155"/>
                    </a:cubicBezTo>
                    <a:cubicBezTo>
                      <a:pt x="85" y="230"/>
                      <a:pt x="6" y="309"/>
                      <a:pt x="3" y="316"/>
                    </a:cubicBezTo>
                    <a:cubicBezTo>
                      <a:pt x="3" y="316"/>
                      <a:pt x="3" y="316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lnTo>
                      <a:pt x="2" y="3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51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52"/>
          <p:cNvSpPr txBox="1">
            <a:spLocks noGrp="1"/>
          </p:cNvSpPr>
          <p:nvPr>
            <p:ph type="ctrTitle"/>
          </p:nvPr>
        </p:nvSpPr>
        <p:spPr>
          <a:xfrm>
            <a:off x="715100" y="1497025"/>
            <a:ext cx="4379400" cy="7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>
                <a:latin typeface="Cairo" panose="020B0604020202020204" charset="-78"/>
                <a:cs typeface="Cairo" panose="020B0604020202020204" charset="-78"/>
              </a:rPr>
              <a:t>شكرا</a:t>
            </a:r>
            <a:endParaRPr dirty="0">
              <a:latin typeface="Cairo" panose="020B0604020202020204" charset="-78"/>
              <a:cs typeface="Cairo" panose="020B0604020202020204" charset="-78"/>
            </a:endParaRPr>
          </a:p>
        </p:txBody>
      </p:sp>
      <p:grpSp>
        <p:nvGrpSpPr>
          <p:cNvPr id="2887" name="Google Shape;2887;p52"/>
          <p:cNvGrpSpPr/>
          <p:nvPr/>
        </p:nvGrpSpPr>
        <p:grpSpPr>
          <a:xfrm rot="-5400000">
            <a:off x="4081677" y="2879384"/>
            <a:ext cx="435722" cy="544903"/>
            <a:chOff x="7164101" y="1562101"/>
            <a:chExt cx="1330450" cy="1663825"/>
          </a:xfrm>
        </p:grpSpPr>
        <p:sp>
          <p:nvSpPr>
            <p:cNvPr id="2888" name="Google Shape;2888;p52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8" name="Google Shape;2908;p52"/>
          <p:cNvSpPr/>
          <p:nvPr/>
        </p:nvSpPr>
        <p:spPr>
          <a:xfrm rot="-6395795">
            <a:off x="1897354" y="824988"/>
            <a:ext cx="185025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9" name="Google Shape;2909;p52"/>
          <p:cNvGrpSpPr/>
          <p:nvPr/>
        </p:nvGrpSpPr>
        <p:grpSpPr>
          <a:xfrm rot="-5400000">
            <a:off x="2597614" y="385459"/>
            <a:ext cx="435722" cy="544903"/>
            <a:chOff x="7164101" y="1562101"/>
            <a:chExt cx="1330450" cy="1663825"/>
          </a:xfrm>
        </p:grpSpPr>
        <p:sp>
          <p:nvSpPr>
            <p:cNvPr id="2910" name="Google Shape;2910;p52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0" name="Google Shape;2930;p52"/>
          <p:cNvSpPr/>
          <p:nvPr/>
        </p:nvSpPr>
        <p:spPr>
          <a:xfrm rot="1954993">
            <a:off x="4916504" y="1374388"/>
            <a:ext cx="185024" cy="206075"/>
          </a:xfrm>
          <a:custGeom>
            <a:avLst/>
            <a:gdLst/>
            <a:ahLst/>
            <a:cxnLst/>
            <a:rect l="l" t="t" r="r" b="b"/>
            <a:pathLst>
              <a:path w="335" h="373" extrusionOk="0">
                <a:moveTo>
                  <a:pt x="66" y="33"/>
                </a:moveTo>
                <a:cubicBezTo>
                  <a:pt x="91" y="57"/>
                  <a:pt x="115" y="84"/>
                  <a:pt x="137" y="111"/>
                </a:cubicBezTo>
                <a:cubicBezTo>
                  <a:pt x="161" y="141"/>
                  <a:pt x="185" y="172"/>
                  <a:pt x="205" y="206"/>
                </a:cubicBezTo>
                <a:cubicBezTo>
                  <a:pt x="221" y="231"/>
                  <a:pt x="237" y="258"/>
                  <a:pt x="248" y="285"/>
                </a:cubicBezTo>
                <a:cubicBezTo>
                  <a:pt x="216" y="232"/>
                  <a:pt x="178" y="182"/>
                  <a:pt x="137" y="134"/>
                </a:cubicBezTo>
                <a:cubicBezTo>
                  <a:pt x="100" y="90"/>
                  <a:pt x="60" y="49"/>
                  <a:pt x="18" y="10"/>
                </a:cubicBezTo>
                <a:cubicBezTo>
                  <a:pt x="12" y="41"/>
                  <a:pt x="0" y="152"/>
                  <a:pt x="72" y="251"/>
                </a:cubicBezTo>
                <a:cubicBezTo>
                  <a:pt x="161" y="373"/>
                  <a:pt x="317" y="360"/>
                  <a:pt x="317" y="360"/>
                </a:cubicBezTo>
                <a:cubicBezTo>
                  <a:pt x="294" y="298"/>
                  <a:pt x="335" y="192"/>
                  <a:pt x="255" y="89"/>
                </a:cubicBezTo>
                <a:cubicBezTo>
                  <a:pt x="189" y="3"/>
                  <a:pt x="69" y="0"/>
                  <a:pt x="31" y="1"/>
                </a:cubicBezTo>
                <a:cubicBezTo>
                  <a:pt x="43" y="11"/>
                  <a:pt x="54" y="22"/>
                  <a:pt x="66" y="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2" name="Google Shape;2952;p52"/>
          <p:cNvGrpSpPr/>
          <p:nvPr/>
        </p:nvGrpSpPr>
        <p:grpSpPr>
          <a:xfrm>
            <a:off x="4372269" y="2914722"/>
            <a:ext cx="5008769" cy="2973132"/>
            <a:chOff x="4372269" y="2914722"/>
            <a:chExt cx="5008769" cy="2973132"/>
          </a:xfrm>
        </p:grpSpPr>
        <p:grpSp>
          <p:nvGrpSpPr>
            <p:cNvPr id="2953" name="Google Shape;2953;p52"/>
            <p:cNvGrpSpPr/>
            <p:nvPr/>
          </p:nvGrpSpPr>
          <p:grpSpPr>
            <a:xfrm>
              <a:off x="5537856" y="2914722"/>
              <a:ext cx="2197721" cy="1957193"/>
              <a:chOff x="5537856" y="2914722"/>
              <a:chExt cx="2197721" cy="1957193"/>
            </a:xfrm>
          </p:grpSpPr>
          <p:grpSp>
            <p:nvGrpSpPr>
              <p:cNvPr id="2954" name="Google Shape;2954;p52"/>
              <p:cNvGrpSpPr/>
              <p:nvPr/>
            </p:nvGrpSpPr>
            <p:grpSpPr>
              <a:xfrm>
                <a:off x="6535647" y="2914722"/>
                <a:ext cx="1199931" cy="1410453"/>
                <a:chOff x="4768164" y="2305261"/>
                <a:chExt cx="1448842" cy="1703034"/>
              </a:xfrm>
            </p:grpSpPr>
            <p:sp>
              <p:nvSpPr>
                <p:cNvPr id="2955" name="Google Shape;2955;p52"/>
                <p:cNvSpPr/>
                <p:nvPr/>
              </p:nvSpPr>
              <p:spPr>
                <a:xfrm>
                  <a:off x="4768164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52"/>
                <p:cNvSpPr/>
                <p:nvPr/>
              </p:nvSpPr>
              <p:spPr>
                <a:xfrm>
                  <a:off x="4917922" y="243375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52"/>
                <p:cNvSpPr/>
                <p:nvPr/>
              </p:nvSpPr>
              <p:spPr>
                <a:xfrm>
                  <a:off x="5333397" y="2645360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52"/>
                <p:cNvSpPr/>
                <p:nvPr/>
              </p:nvSpPr>
              <p:spPr>
                <a:xfrm>
                  <a:off x="5101038" y="2847374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52"/>
                <p:cNvSpPr/>
                <p:nvPr/>
              </p:nvSpPr>
              <p:spPr>
                <a:xfrm>
                  <a:off x="5178162" y="3129162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52"/>
                <p:cNvSpPr/>
                <p:nvPr/>
              </p:nvSpPr>
              <p:spPr>
                <a:xfrm>
                  <a:off x="5276810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52"/>
                <p:cNvSpPr/>
                <p:nvPr/>
              </p:nvSpPr>
              <p:spPr>
                <a:xfrm>
                  <a:off x="5398211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52"/>
                <p:cNvSpPr/>
                <p:nvPr/>
              </p:nvSpPr>
              <p:spPr>
                <a:xfrm>
                  <a:off x="5479736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52"/>
                <p:cNvSpPr/>
                <p:nvPr/>
              </p:nvSpPr>
              <p:spPr>
                <a:xfrm>
                  <a:off x="5374286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52"/>
                <p:cNvSpPr/>
                <p:nvPr/>
              </p:nvSpPr>
              <p:spPr>
                <a:xfrm>
                  <a:off x="5355676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52"/>
                <p:cNvSpPr/>
                <p:nvPr/>
              </p:nvSpPr>
              <p:spPr>
                <a:xfrm>
                  <a:off x="5541766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52"/>
                <p:cNvSpPr/>
                <p:nvPr/>
              </p:nvSpPr>
              <p:spPr>
                <a:xfrm>
                  <a:off x="5596707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52"/>
                <p:cNvSpPr/>
                <p:nvPr/>
              </p:nvSpPr>
              <p:spPr>
                <a:xfrm>
                  <a:off x="5648990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8" name="Google Shape;2968;p52"/>
                <p:cNvSpPr/>
                <p:nvPr/>
              </p:nvSpPr>
              <p:spPr>
                <a:xfrm>
                  <a:off x="5713678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9" name="Google Shape;2969;p52"/>
                <p:cNvSpPr/>
                <p:nvPr/>
              </p:nvSpPr>
              <p:spPr>
                <a:xfrm>
                  <a:off x="5539994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0" name="Google Shape;2970;p52"/>
                <p:cNvSpPr/>
                <p:nvPr/>
              </p:nvSpPr>
              <p:spPr>
                <a:xfrm>
                  <a:off x="5606455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1" name="Google Shape;2971;p52"/>
                <p:cNvSpPr/>
                <p:nvPr/>
              </p:nvSpPr>
              <p:spPr>
                <a:xfrm>
                  <a:off x="5654307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2" name="Google Shape;2972;p52"/>
                <p:cNvSpPr/>
                <p:nvPr/>
              </p:nvSpPr>
              <p:spPr>
                <a:xfrm>
                  <a:off x="5384033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" name="Google Shape;2973;p52"/>
                <p:cNvSpPr/>
                <p:nvPr/>
              </p:nvSpPr>
              <p:spPr>
                <a:xfrm>
                  <a:off x="5327320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74" name="Google Shape;2974;p52"/>
              <p:cNvGrpSpPr/>
              <p:nvPr/>
            </p:nvGrpSpPr>
            <p:grpSpPr>
              <a:xfrm>
                <a:off x="5537856" y="3765113"/>
                <a:ext cx="829500" cy="1106803"/>
                <a:chOff x="3135181" y="2603363"/>
                <a:chExt cx="829500" cy="1106803"/>
              </a:xfrm>
            </p:grpSpPr>
            <p:sp>
              <p:nvSpPr>
                <p:cNvPr id="2975" name="Google Shape;2975;p52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6" name="Google Shape;2976;p52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7" name="Google Shape;2977;p52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8" name="Google Shape;2978;p52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9" name="Google Shape;2979;p52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0" name="Google Shape;2980;p52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1" name="Google Shape;2981;p52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2" name="Google Shape;2982;p52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3" name="Google Shape;2983;p52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4" name="Google Shape;2984;p52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5" name="Google Shape;2985;p52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52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52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52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9" name="Google Shape;2989;p52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0" name="Google Shape;2990;p52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52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52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93" name="Google Shape;2993;p52"/>
            <p:cNvGrpSpPr/>
            <p:nvPr/>
          </p:nvGrpSpPr>
          <p:grpSpPr>
            <a:xfrm>
              <a:off x="4372269" y="3572263"/>
              <a:ext cx="5008769" cy="2315591"/>
              <a:chOff x="4372269" y="3572263"/>
              <a:chExt cx="5008769" cy="2315591"/>
            </a:xfrm>
          </p:grpSpPr>
          <p:grpSp>
            <p:nvGrpSpPr>
              <p:cNvPr id="2994" name="Google Shape;2994;p52"/>
              <p:cNvGrpSpPr/>
              <p:nvPr/>
            </p:nvGrpSpPr>
            <p:grpSpPr>
              <a:xfrm>
                <a:off x="5578975" y="3572263"/>
                <a:ext cx="3802063" cy="1889125"/>
                <a:chOff x="-666900" y="57013"/>
                <a:chExt cx="3802063" cy="1889125"/>
              </a:xfrm>
            </p:grpSpPr>
            <p:sp>
              <p:nvSpPr>
                <p:cNvPr id="2995" name="Google Shape;2995;p52"/>
                <p:cNvSpPr/>
                <p:nvPr/>
              </p:nvSpPr>
              <p:spPr>
                <a:xfrm>
                  <a:off x="-666900" y="57013"/>
                  <a:ext cx="3606801" cy="17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823" extrusionOk="0">
                      <a:moveTo>
                        <a:pt x="0" y="823"/>
                      </a:moveTo>
                      <a:cubicBezTo>
                        <a:pt x="0" y="823"/>
                        <a:pt x="278" y="494"/>
                        <a:pt x="808" y="253"/>
                      </a:cubicBezTo>
                      <a:cubicBezTo>
                        <a:pt x="1337" y="13"/>
                        <a:pt x="1672" y="0"/>
                        <a:pt x="1672" y="0"/>
                      </a:cubicBezTo>
                      <a:cubicBezTo>
                        <a:pt x="1672" y="823"/>
                        <a:pt x="1672" y="823"/>
                        <a:pt x="1672" y="823"/>
                      </a:cubicBezTo>
                      <a:lnTo>
                        <a:pt x="0" y="82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52"/>
                <p:cNvSpPr/>
                <p:nvPr/>
              </p:nvSpPr>
              <p:spPr>
                <a:xfrm>
                  <a:off x="2441425" y="1638163"/>
                  <a:ext cx="693738" cy="30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143" extrusionOk="0">
                      <a:moveTo>
                        <a:pt x="3" y="143"/>
                      </a:move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0" y="140"/>
                        <a:pt x="53" y="76"/>
                        <a:pt x="155" y="35"/>
                      </a:cubicBezTo>
                      <a:cubicBezTo>
                        <a:pt x="235" y="2"/>
                        <a:pt x="294" y="0"/>
                        <a:pt x="322" y="1"/>
                      </a:cubicBezTo>
                      <a:cubicBezTo>
                        <a:pt x="322" y="5"/>
                        <a:pt x="322" y="5"/>
                        <a:pt x="322" y="5"/>
                      </a:cubicBezTo>
                      <a:cubicBezTo>
                        <a:pt x="294" y="3"/>
                        <a:pt x="236" y="6"/>
                        <a:pt x="156" y="38"/>
                      </a:cubicBezTo>
                      <a:cubicBezTo>
                        <a:pt x="55" y="79"/>
                        <a:pt x="3" y="142"/>
                        <a:pt x="3" y="1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52"/>
                <p:cNvSpPr/>
                <p:nvPr/>
              </p:nvSpPr>
              <p:spPr>
                <a:xfrm>
                  <a:off x="2182663" y="1504813"/>
                  <a:ext cx="938213" cy="43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01" extrusionOk="0">
                      <a:moveTo>
                        <a:pt x="2" y="201"/>
                      </a:moveTo>
                      <a:cubicBezTo>
                        <a:pt x="0" y="199"/>
                        <a:pt x="0" y="199"/>
                        <a:pt x="0" y="199"/>
                      </a:cubicBezTo>
                      <a:cubicBezTo>
                        <a:pt x="0" y="198"/>
                        <a:pt x="72" y="112"/>
                        <a:pt x="209" y="54"/>
                      </a:cubicBezTo>
                      <a:cubicBezTo>
                        <a:pt x="336" y="0"/>
                        <a:pt x="419" y="1"/>
                        <a:pt x="435" y="2"/>
                      </a:cubicBezTo>
                      <a:cubicBezTo>
                        <a:pt x="435" y="5"/>
                        <a:pt x="435" y="5"/>
                        <a:pt x="435" y="5"/>
                      </a:cubicBezTo>
                      <a:cubicBezTo>
                        <a:pt x="419" y="5"/>
                        <a:pt x="337" y="4"/>
                        <a:pt x="210" y="57"/>
                      </a:cubicBezTo>
                      <a:cubicBezTo>
                        <a:pt x="74" y="114"/>
                        <a:pt x="3" y="200"/>
                        <a:pt x="2" y="20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52"/>
                <p:cNvSpPr/>
                <p:nvPr/>
              </p:nvSpPr>
              <p:spPr>
                <a:xfrm>
                  <a:off x="1923900" y="1373050"/>
                  <a:ext cx="1179513" cy="55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258" extrusionOk="0">
                      <a:moveTo>
                        <a:pt x="2" y="258"/>
                      </a:moveTo>
                      <a:cubicBezTo>
                        <a:pt x="0" y="255"/>
                        <a:pt x="0" y="255"/>
                        <a:pt x="0" y="255"/>
                      </a:cubicBezTo>
                      <a:cubicBezTo>
                        <a:pt x="0" y="254"/>
                        <a:pt x="91" y="146"/>
                        <a:pt x="263" y="72"/>
                      </a:cubicBezTo>
                      <a:cubicBezTo>
                        <a:pt x="401" y="12"/>
                        <a:pt x="507" y="0"/>
                        <a:pt x="547" y="2"/>
                      </a:cubicBezTo>
                      <a:cubicBezTo>
                        <a:pt x="547" y="5"/>
                        <a:pt x="547" y="5"/>
                        <a:pt x="547" y="5"/>
                      </a:cubicBezTo>
                      <a:cubicBezTo>
                        <a:pt x="507" y="3"/>
                        <a:pt x="402" y="16"/>
                        <a:pt x="265" y="75"/>
                      </a:cubicBezTo>
                      <a:cubicBezTo>
                        <a:pt x="94" y="149"/>
                        <a:pt x="3" y="257"/>
                        <a:pt x="2" y="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52"/>
                <p:cNvSpPr/>
                <p:nvPr/>
              </p:nvSpPr>
              <p:spPr>
                <a:xfrm>
                  <a:off x="1661963" y="1241288"/>
                  <a:ext cx="1425575" cy="677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314" extrusionOk="0">
                      <a:moveTo>
                        <a:pt x="3" y="314"/>
                      </a:moveTo>
                      <a:cubicBezTo>
                        <a:pt x="0" y="312"/>
                        <a:pt x="0" y="312"/>
                        <a:pt x="0" y="312"/>
                      </a:cubicBezTo>
                      <a:cubicBezTo>
                        <a:pt x="1" y="311"/>
                        <a:pt x="111" y="181"/>
                        <a:pt x="319" y="90"/>
                      </a:cubicBezTo>
                      <a:cubicBezTo>
                        <a:pt x="496" y="12"/>
                        <a:pt x="626" y="0"/>
                        <a:pt x="661" y="1"/>
                      </a:cubicBezTo>
                      <a:cubicBezTo>
                        <a:pt x="660" y="5"/>
                        <a:pt x="660" y="5"/>
                        <a:pt x="660" y="5"/>
                      </a:cubicBezTo>
                      <a:cubicBezTo>
                        <a:pt x="626" y="3"/>
                        <a:pt x="497" y="16"/>
                        <a:pt x="320" y="93"/>
                      </a:cubicBezTo>
                      <a:cubicBezTo>
                        <a:pt x="114" y="183"/>
                        <a:pt x="4" y="313"/>
                        <a:pt x="3" y="3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52"/>
                <p:cNvSpPr/>
                <p:nvPr/>
              </p:nvSpPr>
              <p:spPr>
                <a:xfrm>
                  <a:off x="1403200" y="1106350"/>
                  <a:ext cx="1666876" cy="80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72" extrusionOk="0">
                      <a:moveTo>
                        <a:pt x="3" y="372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1" y="369"/>
                        <a:pt x="131" y="216"/>
                        <a:pt x="373" y="109"/>
                      </a:cubicBezTo>
                      <a:cubicBezTo>
                        <a:pt x="583" y="16"/>
                        <a:pt x="736" y="0"/>
                        <a:pt x="773" y="2"/>
                      </a:cubicBezTo>
                      <a:cubicBezTo>
                        <a:pt x="773" y="6"/>
                        <a:pt x="773" y="6"/>
                        <a:pt x="773" y="6"/>
                      </a:cubicBezTo>
                      <a:cubicBezTo>
                        <a:pt x="736" y="4"/>
                        <a:pt x="584" y="20"/>
                        <a:pt x="374" y="112"/>
                      </a:cubicBezTo>
                      <a:cubicBezTo>
                        <a:pt x="133" y="219"/>
                        <a:pt x="4" y="371"/>
                        <a:pt x="3" y="3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52"/>
                <p:cNvSpPr/>
                <p:nvPr/>
              </p:nvSpPr>
              <p:spPr>
                <a:xfrm>
                  <a:off x="1144438" y="974588"/>
                  <a:ext cx="1909764" cy="9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429" extrusionOk="0">
                      <a:moveTo>
                        <a:pt x="3" y="429"/>
                      </a:move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1" y="425"/>
                        <a:pt x="150" y="251"/>
                        <a:pt x="427" y="127"/>
                      </a:cubicBezTo>
                      <a:cubicBezTo>
                        <a:pt x="675" y="17"/>
                        <a:pt x="852" y="0"/>
                        <a:pt x="885" y="2"/>
                      </a:cubicBezTo>
                      <a:cubicBezTo>
                        <a:pt x="885" y="5"/>
                        <a:pt x="885" y="5"/>
                        <a:pt x="885" y="5"/>
                      </a:cubicBezTo>
                      <a:cubicBezTo>
                        <a:pt x="852" y="4"/>
                        <a:pt x="676" y="20"/>
                        <a:pt x="428" y="130"/>
                      </a:cubicBezTo>
                      <a:cubicBezTo>
                        <a:pt x="152" y="253"/>
                        <a:pt x="4" y="427"/>
                        <a:pt x="3" y="4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52"/>
                <p:cNvSpPr/>
                <p:nvPr/>
              </p:nvSpPr>
              <p:spPr>
                <a:xfrm>
                  <a:off x="885675" y="847588"/>
                  <a:ext cx="2152651" cy="10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" h="484" extrusionOk="0">
                      <a:moveTo>
                        <a:pt x="2" y="484"/>
                      </a:move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1" y="480"/>
                        <a:pt x="169" y="283"/>
                        <a:pt x="481" y="143"/>
                      </a:cubicBezTo>
                      <a:cubicBezTo>
                        <a:pt x="802" y="0"/>
                        <a:pt x="996" y="0"/>
                        <a:pt x="998" y="0"/>
                      </a:cubicBezTo>
                      <a:cubicBezTo>
                        <a:pt x="998" y="3"/>
                        <a:pt x="998" y="3"/>
                        <a:pt x="998" y="3"/>
                      </a:cubicBezTo>
                      <a:cubicBezTo>
                        <a:pt x="996" y="3"/>
                        <a:pt x="802" y="4"/>
                        <a:pt x="483" y="146"/>
                      </a:cubicBezTo>
                      <a:cubicBezTo>
                        <a:pt x="171" y="286"/>
                        <a:pt x="4" y="482"/>
                        <a:pt x="2" y="4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3" name="Google Shape;3003;p52"/>
                <p:cNvSpPr/>
                <p:nvPr/>
              </p:nvSpPr>
              <p:spPr>
                <a:xfrm>
                  <a:off x="625325" y="715825"/>
                  <a:ext cx="2395538" cy="1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541" extrusionOk="0">
                      <a:moveTo>
                        <a:pt x="3" y="541"/>
                      </a:moveTo>
                      <a:cubicBezTo>
                        <a:pt x="0" y="538"/>
                        <a:pt x="0" y="538"/>
                        <a:pt x="0" y="538"/>
                      </a:cubicBezTo>
                      <a:cubicBezTo>
                        <a:pt x="2" y="536"/>
                        <a:pt x="188" y="317"/>
                        <a:pt x="537" y="161"/>
                      </a:cubicBezTo>
                      <a:cubicBezTo>
                        <a:pt x="884" y="5"/>
                        <a:pt x="1105" y="0"/>
                        <a:pt x="1111" y="0"/>
                      </a:cubicBezTo>
                      <a:cubicBezTo>
                        <a:pt x="1111" y="0"/>
                        <a:pt x="1111" y="0"/>
                        <a:pt x="1111" y="0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11" y="3"/>
                        <a:pt x="1111" y="3"/>
                        <a:pt x="1111" y="3"/>
                      </a:cubicBezTo>
                      <a:cubicBezTo>
                        <a:pt x="1104" y="3"/>
                        <a:pt x="885" y="8"/>
                        <a:pt x="538" y="164"/>
                      </a:cubicBezTo>
                      <a:cubicBezTo>
                        <a:pt x="191" y="320"/>
                        <a:pt x="5" y="538"/>
                        <a:pt x="3" y="5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4" name="Google Shape;3004;p52"/>
                <p:cNvSpPr/>
                <p:nvPr/>
              </p:nvSpPr>
              <p:spPr>
                <a:xfrm>
                  <a:off x="366563" y="582475"/>
                  <a:ext cx="2640012" cy="12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4" h="598" extrusionOk="0">
                      <a:moveTo>
                        <a:pt x="3" y="598"/>
                      </a:moveTo>
                      <a:cubicBezTo>
                        <a:pt x="0" y="596"/>
                        <a:pt x="0" y="596"/>
                        <a:pt x="0" y="596"/>
                      </a:cubicBezTo>
                      <a:cubicBezTo>
                        <a:pt x="2" y="594"/>
                        <a:pt x="208" y="352"/>
                        <a:pt x="591" y="180"/>
                      </a:cubicBezTo>
                      <a:cubicBezTo>
                        <a:pt x="981" y="4"/>
                        <a:pt x="1222" y="0"/>
                        <a:pt x="1224" y="0"/>
                      </a:cubicBezTo>
                      <a:cubicBezTo>
                        <a:pt x="1224" y="4"/>
                        <a:pt x="1224" y="4"/>
                        <a:pt x="1224" y="4"/>
                      </a:cubicBezTo>
                      <a:cubicBezTo>
                        <a:pt x="1221" y="4"/>
                        <a:pt x="982" y="8"/>
                        <a:pt x="592" y="184"/>
                      </a:cubicBezTo>
                      <a:cubicBezTo>
                        <a:pt x="210" y="355"/>
                        <a:pt x="5" y="596"/>
                        <a:pt x="3" y="59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5" name="Google Shape;3005;p52"/>
                <p:cNvSpPr/>
                <p:nvPr/>
              </p:nvSpPr>
              <p:spPr>
                <a:xfrm>
                  <a:off x="107800" y="450713"/>
                  <a:ext cx="2881314" cy="141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655" extrusionOk="0">
                      <a:moveTo>
                        <a:pt x="3" y="655"/>
                      </a:moveTo>
                      <a:cubicBezTo>
                        <a:pt x="0" y="653"/>
                        <a:pt x="0" y="653"/>
                        <a:pt x="0" y="653"/>
                      </a:cubicBezTo>
                      <a:cubicBezTo>
                        <a:pt x="2" y="650"/>
                        <a:pt x="227" y="387"/>
                        <a:pt x="645" y="198"/>
                      </a:cubicBezTo>
                      <a:cubicBezTo>
                        <a:pt x="1066" y="8"/>
                        <a:pt x="1334" y="0"/>
                        <a:pt x="1336" y="0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6" y="3"/>
                        <a:pt x="1336" y="3"/>
                        <a:pt x="1336" y="3"/>
                      </a:cubicBezTo>
                      <a:cubicBezTo>
                        <a:pt x="1330" y="3"/>
                        <a:pt x="1064" y="13"/>
                        <a:pt x="646" y="202"/>
                      </a:cubicBezTo>
                      <a:cubicBezTo>
                        <a:pt x="229" y="390"/>
                        <a:pt x="5" y="653"/>
                        <a:pt x="3" y="65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6" name="Google Shape;3006;p52"/>
                <p:cNvSpPr/>
                <p:nvPr/>
              </p:nvSpPr>
              <p:spPr>
                <a:xfrm>
                  <a:off x="-150962" y="318950"/>
                  <a:ext cx="3124200" cy="1536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" h="712" extrusionOk="0">
                      <a:moveTo>
                        <a:pt x="2" y="712"/>
                      </a:moveTo>
                      <a:cubicBezTo>
                        <a:pt x="0" y="710"/>
                        <a:pt x="0" y="710"/>
                        <a:pt x="0" y="710"/>
                      </a:cubicBezTo>
                      <a:cubicBezTo>
                        <a:pt x="2" y="707"/>
                        <a:pt x="246" y="421"/>
                        <a:pt x="699" y="217"/>
                      </a:cubicBezTo>
                      <a:cubicBezTo>
                        <a:pt x="1156" y="10"/>
                        <a:pt x="1443" y="0"/>
                        <a:pt x="1449" y="0"/>
                      </a:cubicBezTo>
                      <a:cubicBezTo>
                        <a:pt x="1449" y="0"/>
                        <a:pt x="1449" y="0"/>
                        <a:pt x="1449" y="0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8" y="3"/>
                        <a:pt x="1448" y="3"/>
                        <a:pt x="1448" y="3"/>
                      </a:cubicBezTo>
                      <a:cubicBezTo>
                        <a:pt x="1442" y="3"/>
                        <a:pt x="1156" y="13"/>
                        <a:pt x="701" y="220"/>
                      </a:cubicBezTo>
                      <a:cubicBezTo>
                        <a:pt x="248" y="424"/>
                        <a:pt x="5" y="709"/>
                        <a:pt x="2" y="7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7" name="Google Shape;3007;p52"/>
                <p:cNvSpPr/>
                <p:nvPr/>
              </p:nvSpPr>
              <p:spPr>
                <a:xfrm>
                  <a:off x="-409725" y="187188"/>
                  <a:ext cx="3365500" cy="166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769" extrusionOk="0">
                      <a:moveTo>
                        <a:pt x="2" y="769"/>
                      </a:moveTo>
                      <a:cubicBezTo>
                        <a:pt x="0" y="767"/>
                        <a:pt x="0" y="767"/>
                        <a:pt x="0" y="767"/>
                      </a:cubicBezTo>
                      <a:cubicBezTo>
                        <a:pt x="2" y="764"/>
                        <a:pt x="265" y="456"/>
                        <a:pt x="754" y="235"/>
                      </a:cubicBezTo>
                      <a:cubicBezTo>
                        <a:pt x="1240" y="14"/>
                        <a:pt x="1556" y="0"/>
                        <a:pt x="1561" y="0"/>
                      </a:cubicBezTo>
                      <a:cubicBezTo>
                        <a:pt x="1561" y="0"/>
                        <a:pt x="1561" y="0"/>
                        <a:pt x="1561" y="0"/>
                      </a:cubicBezTo>
                      <a:cubicBezTo>
                        <a:pt x="1561" y="3"/>
                        <a:pt x="1561" y="3"/>
                        <a:pt x="1561" y="3"/>
                      </a:cubicBezTo>
                      <a:cubicBezTo>
                        <a:pt x="1558" y="3"/>
                        <a:pt x="1246" y="15"/>
                        <a:pt x="755" y="238"/>
                      </a:cubicBezTo>
                      <a:cubicBezTo>
                        <a:pt x="267" y="459"/>
                        <a:pt x="5" y="766"/>
                        <a:pt x="2" y="76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08" name="Google Shape;3008;p52"/>
              <p:cNvGrpSpPr/>
              <p:nvPr/>
            </p:nvGrpSpPr>
            <p:grpSpPr>
              <a:xfrm>
                <a:off x="4372269" y="4575938"/>
                <a:ext cx="3235839" cy="1311916"/>
                <a:chOff x="3616175" y="871400"/>
                <a:chExt cx="4165601" cy="1065213"/>
              </a:xfrm>
            </p:grpSpPr>
            <p:sp>
              <p:nvSpPr>
                <p:cNvPr id="3009" name="Google Shape;3009;p52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52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52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52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3" name="Google Shape;3013;p52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4" name="Google Shape;3014;p52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5" name="Google Shape;3015;p52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6" name="Google Shape;3016;p52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7" y="2689443"/>
            <a:ext cx="4230991" cy="2060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JO" dirty="0">
                <a:latin typeface="Cairo Black" pitchFamily="2" charset="-78"/>
                <a:cs typeface="Cairo Black" pitchFamily="2" charset="-78"/>
              </a:rPr>
              <a:t>جدول المحتويات</a:t>
            </a:r>
            <a:endParaRPr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63" name="Google Shape;2163;p35"/>
          <p:cNvSpPr txBox="1">
            <a:spLocks noGrp="1"/>
          </p:cNvSpPr>
          <p:nvPr>
            <p:ph type="title" idx="2"/>
          </p:nvPr>
        </p:nvSpPr>
        <p:spPr>
          <a:xfrm>
            <a:off x="6785163" y="1490173"/>
            <a:ext cx="77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64" name="Google Shape;2164;p35"/>
          <p:cNvSpPr txBox="1">
            <a:spLocks noGrp="1"/>
          </p:cNvSpPr>
          <p:nvPr>
            <p:ph type="title" idx="3"/>
          </p:nvPr>
        </p:nvSpPr>
        <p:spPr>
          <a:xfrm>
            <a:off x="6785163" y="2573037"/>
            <a:ext cx="77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165" name="Google Shape;2165;p35"/>
          <p:cNvSpPr txBox="1">
            <a:spLocks noGrp="1"/>
          </p:cNvSpPr>
          <p:nvPr>
            <p:ph type="title" idx="4"/>
          </p:nvPr>
        </p:nvSpPr>
        <p:spPr>
          <a:xfrm>
            <a:off x="4190060" y="1464550"/>
            <a:ext cx="77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66" name="Google Shape;2166;p35"/>
          <p:cNvSpPr txBox="1">
            <a:spLocks noGrp="1"/>
          </p:cNvSpPr>
          <p:nvPr>
            <p:ph type="title" idx="5"/>
          </p:nvPr>
        </p:nvSpPr>
        <p:spPr>
          <a:xfrm>
            <a:off x="4190060" y="2563782"/>
            <a:ext cx="77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67" name="Google Shape;2167;p35"/>
          <p:cNvSpPr txBox="1">
            <a:spLocks noGrp="1"/>
          </p:cNvSpPr>
          <p:nvPr>
            <p:ph type="title" idx="6"/>
          </p:nvPr>
        </p:nvSpPr>
        <p:spPr>
          <a:xfrm>
            <a:off x="1594957" y="1428649"/>
            <a:ext cx="77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168" name="Google Shape;2168;p35"/>
          <p:cNvSpPr txBox="1">
            <a:spLocks noGrp="1"/>
          </p:cNvSpPr>
          <p:nvPr>
            <p:ph type="title" idx="7"/>
          </p:nvPr>
        </p:nvSpPr>
        <p:spPr>
          <a:xfrm>
            <a:off x="1594957" y="2563782"/>
            <a:ext cx="7737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2169" name="Google Shape;2169;p35"/>
          <p:cNvSpPr txBox="1">
            <a:spLocks noGrp="1"/>
          </p:cNvSpPr>
          <p:nvPr>
            <p:ph type="subTitle" idx="1"/>
          </p:nvPr>
        </p:nvSpPr>
        <p:spPr>
          <a:xfrm>
            <a:off x="3228014" y="3077907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JO" sz="1600" dirty="0" smtClean="0">
                <a:latin typeface="Cairo Black" pitchFamily="2" charset="-78"/>
                <a:cs typeface="Cairo Black" pitchFamily="2" charset="-78"/>
              </a:rPr>
              <a:t>جدول الانشطه</a:t>
            </a:r>
            <a:endParaRPr sz="16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70" name="Google Shape;2170;p35"/>
          <p:cNvSpPr txBox="1">
            <a:spLocks noGrp="1"/>
          </p:cNvSpPr>
          <p:nvPr>
            <p:ph type="subTitle" idx="8"/>
          </p:nvPr>
        </p:nvSpPr>
        <p:spPr>
          <a:xfrm>
            <a:off x="3320078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ar-JO" sz="1600" dirty="0" smtClean="0">
                <a:latin typeface="Cairo Black" pitchFamily="2" charset="-78"/>
                <a:cs typeface="Cairo Black" pitchFamily="2" charset="-78"/>
              </a:rPr>
              <a:t>الهدف العام</a:t>
            </a:r>
            <a:endParaRPr sz="16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71" name="Google Shape;2171;p35"/>
          <p:cNvSpPr txBox="1">
            <a:spLocks noGrp="1"/>
          </p:cNvSpPr>
          <p:nvPr>
            <p:ph type="subTitle" idx="9"/>
          </p:nvPr>
        </p:nvSpPr>
        <p:spPr>
          <a:xfrm>
            <a:off x="5915181" y="2041273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JO" sz="1600" dirty="0">
                <a:latin typeface="Cairo Black" pitchFamily="2" charset="-78"/>
                <a:cs typeface="Cairo Black" pitchFamily="2" charset="-78"/>
              </a:rPr>
              <a:t>فكرة المبادرة</a:t>
            </a:r>
            <a:endParaRPr lang="en-US" sz="16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72" name="Google Shape;2172;p35"/>
          <p:cNvSpPr txBox="1">
            <a:spLocks noGrp="1"/>
          </p:cNvSpPr>
          <p:nvPr>
            <p:ph type="subTitle" idx="13"/>
          </p:nvPr>
        </p:nvSpPr>
        <p:spPr>
          <a:xfrm>
            <a:off x="3320078" y="4114541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JO" sz="1600" dirty="0">
                <a:latin typeface="Cairo Black" pitchFamily="2" charset="-78"/>
                <a:cs typeface="Cairo Black" pitchFamily="2" charset="-78"/>
              </a:rPr>
              <a:t>المخرجات المتوقعة</a:t>
            </a:r>
            <a:endParaRPr sz="16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73" name="Google Shape;2173;p35"/>
          <p:cNvSpPr txBox="1">
            <a:spLocks noGrp="1"/>
          </p:cNvSpPr>
          <p:nvPr>
            <p:ph type="subTitle" idx="14"/>
          </p:nvPr>
        </p:nvSpPr>
        <p:spPr>
          <a:xfrm>
            <a:off x="720000" y="2017815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JO" sz="1600" dirty="0">
                <a:latin typeface="Cairo Black" pitchFamily="2" charset="-78"/>
                <a:cs typeface="Cairo Black" pitchFamily="2" charset="-78"/>
              </a:rPr>
              <a:t>الاهداف الفرعية</a:t>
            </a:r>
            <a:endParaRPr sz="16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74" name="Google Shape;2174;p35"/>
          <p:cNvSpPr txBox="1">
            <a:spLocks noGrp="1"/>
          </p:cNvSpPr>
          <p:nvPr>
            <p:ph type="subTitle" idx="15"/>
          </p:nvPr>
        </p:nvSpPr>
        <p:spPr>
          <a:xfrm>
            <a:off x="5915181" y="3093282"/>
            <a:ext cx="2513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JO" sz="1600" dirty="0">
                <a:latin typeface="Cairo Black" pitchFamily="2" charset="-78"/>
                <a:cs typeface="Cairo Black" pitchFamily="2" charset="-78"/>
              </a:rPr>
              <a:t>الفئات </a:t>
            </a:r>
            <a:r>
              <a:rPr lang="ar-JO" sz="1600" dirty="0" smtClean="0">
                <a:latin typeface="Cairo Black" pitchFamily="2" charset="-78"/>
                <a:cs typeface="Cairo Black" pitchFamily="2" charset="-78"/>
              </a:rPr>
              <a:t>المستهدفة</a:t>
            </a:r>
            <a:endParaRPr sz="16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15" name="Google Shape;2168;p35"/>
          <p:cNvSpPr txBox="1">
            <a:spLocks/>
          </p:cNvSpPr>
          <p:nvPr/>
        </p:nvSpPr>
        <p:spPr>
          <a:xfrm>
            <a:off x="6785163" y="3509368"/>
            <a:ext cx="7737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1900" b="0" i="0" u="none" strike="noStrike" cap="none">
                <a:solidFill>
                  <a:schemeClr val="lt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" dirty="0" smtClean="0"/>
              <a:t>07</a:t>
            </a:r>
            <a:endParaRPr lang="en" dirty="0"/>
          </a:p>
        </p:txBody>
      </p:sp>
      <p:sp>
        <p:nvSpPr>
          <p:cNvPr id="16" name="Google Shape;2172;p35"/>
          <p:cNvSpPr txBox="1">
            <a:spLocks/>
          </p:cNvSpPr>
          <p:nvPr/>
        </p:nvSpPr>
        <p:spPr>
          <a:xfrm>
            <a:off x="5741714" y="4101455"/>
            <a:ext cx="2993596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ra ExtraBold"/>
              <a:buNone/>
              <a:defRPr sz="18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pPr marL="0" indent="0"/>
            <a:r>
              <a:rPr lang="ar-JO" sz="1600" dirty="0">
                <a:latin typeface="Cairo Black" pitchFamily="2" charset="-78"/>
                <a:cs typeface="Cairo Black" pitchFamily="2" charset="-78"/>
              </a:rPr>
              <a:t>تاثير </a:t>
            </a:r>
            <a:r>
              <a:rPr lang="ar-JO" sz="1600" dirty="0" smtClean="0">
                <a:latin typeface="Cairo Black" pitchFamily="2" charset="-78"/>
                <a:cs typeface="Cairo Black" pitchFamily="2" charset="-78"/>
              </a:rPr>
              <a:t>المبادره</a:t>
            </a:r>
            <a:endParaRPr lang="ar-JO" sz="16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17" name="Google Shape;2166;p35"/>
          <p:cNvSpPr txBox="1">
            <a:spLocks/>
          </p:cNvSpPr>
          <p:nvPr/>
        </p:nvSpPr>
        <p:spPr>
          <a:xfrm>
            <a:off x="4190060" y="3509368"/>
            <a:ext cx="7737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1900" b="0" i="0" u="none" strike="noStrike" cap="none">
                <a:solidFill>
                  <a:schemeClr val="lt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 ExtraBold"/>
              <a:buNone/>
              <a:defRPr sz="3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rPr lang="en" dirty="0" smtClean="0"/>
              <a:t>0</a:t>
            </a:r>
            <a:r>
              <a:rPr lang="ar-JO" dirty="0" smtClean="0"/>
              <a:t>8</a:t>
            </a:r>
            <a:endParaRPr lang="en" dirty="0"/>
          </a:p>
        </p:txBody>
      </p:sp>
      <p:sp>
        <p:nvSpPr>
          <p:cNvPr id="18" name="Google Shape;2169;p35"/>
          <p:cNvSpPr txBox="1">
            <a:spLocks/>
          </p:cNvSpPr>
          <p:nvPr/>
        </p:nvSpPr>
        <p:spPr>
          <a:xfrm>
            <a:off x="714314" y="3086277"/>
            <a:ext cx="25137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ora ExtraBold"/>
              <a:buNone/>
              <a:defRPr sz="18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ra ExtraBold"/>
              <a:buNone/>
              <a:defRPr sz="2000" b="0" i="0" u="none" strike="noStrike" cap="none">
                <a:solidFill>
                  <a:schemeClr val="dk1"/>
                </a:solidFill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pPr marL="0" indent="0"/>
            <a:r>
              <a:rPr lang="ar-JO" sz="1600" dirty="0" smtClean="0">
                <a:latin typeface="Cairo Black" pitchFamily="2" charset="-78"/>
                <a:cs typeface="Cairo Black" pitchFamily="2" charset="-78"/>
              </a:rPr>
              <a:t>مؤشرات الأداء</a:t>
            </a:r>
            <a:endParaRPr lang="ar-JO" sz="1600" dirty="0">
              <a:latin typeface="Cairo Black" pitchFamily="2" charset="-78"/>
              <a:cs typeface="Cairo Black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6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ar-JO" sz="4000" dirty="0">
                <a:latin typeface="Cairo Black" pitchFamily="2" charset="-78"/>
                <a:cs typeface="Cairo Black" pitchFamily="2" charset="-78"/>
              </a:rPr>
              <a:t>فكرة المبادرة</a:t>
            </a:r>
            <a:endParaRPr lang="en-US" sz="40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2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181" name="Google Shape;2181;p36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82" name="Google Shape;2182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36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203" name="Google Shape;2203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8" name="Google Shape;2268;p36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9" name="Google Shape;2269;p36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70" name="Google Shape;2270;p36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71" name="Google Shape;2271;p36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6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6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6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6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6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6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6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6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6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6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6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6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36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36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6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6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6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9" name="Google Shape;2289;p36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90" name="Google Shape;2290;p36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6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6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6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6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6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6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6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6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6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6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6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6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6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6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6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6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6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6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9" name="Google Shape;2309;p36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10" name="Google Shape;2310;p36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11" name="Google Shape;2311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9" name="Google Shape;2319;p36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20" name="Google Shape;2320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37"/>
          <p:cNvSpPr txBox="1">
            <a:spLocks noGrp="1"/>
          </p:cNvSpPr>
          <p:nvPr>
            <p:ph type="title"/>
          </p:nvPr>
        </p:nvSpPr>
        <p:spPr>
          <a:xfrm>
            <a:off x="720000" y="460475"/>
            <a:ext cx="43068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ar-JO" dirty="0">
                <a:latin typeface="Cairo Black" pitchFamily="2" charset="-78"/>
                <a:cs typeface="Cairo Black" pitchFamily="2" charset="-78"/>
              </a:rPr>
              <a:t>فكرة المبادرة</a:t>
            </a:r>
          </a:p>
        </p:txBody>
      </p:sp>
      <p:sp>
        <p:nvSpPr>
          <p:cNvPr id="2333" name="Google Shape;2333;p37"/>
          <p:cNvSpPr txBox="1">
            <a:spLocks noGrp="1"/>
          </p:cNvSpPr>
          <p:nvPr>
            <p:ph type="body" idx="1"/>
          </p:nvPr>
        </p:nvSpPr>
        <p:spPr>
          <a:xfrm>
            <a:off x="1786964" y="1375714"/>
            <a:ext cx="3963000" cy="31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JO" sz="1400" dirty="0">
                <a:latin typeface="Cairo" pitchFamily="2" charset="-78"/>
                <a:cs typeface="Cairo" pitchFamily="2" charset="-78"/>
              </a:rPr>
              <a:t>تعاني محافظة عجلون من ضعف في الترويج السياحي بالرغم من غناها بالمواقع السياحيه المميزه و الغطاء النباتي الاخضر الذي يكسوها .</a:t>
            </a:r>
          </a:p>
          <a:p>
            <a:pPr algn="r" rtl="1">
              <a:lnSpc>
                <a:spcPct val="150000"/>
              </a:lnSpc>
            </a:pPr>
            <a:r>
              <a:rPr lang="ar-JO" sz="1400" dirty="0">
                <a:latin typeface="Cairo" pitchFamily="2" charset="-78"/>
                <a:cs typeface="Cairo" pitchFamily="2" charset="-78"/>
              </a:rPr>
              <a:t>لذلك برزت فكرة المبادرة بالترويج لاهم المواقع السياحيه في عجلون و تقديم بطاقات تعريفيه عن هذه المواقع بالاضافة الى تشجيع الممارسات البيئيه المستدامه </a:t>
            </a:r>
            <a:r>
              <a:rPr lang="ar-JO" sz="1400" dirty="0" smtClean="0">
                <a:latin typeface="Cairo" pitchFamily="2" charset="-78"/>
                <a:cs typeface="Cairo" pitchFamily="2" charset="-78"/>
              </a:rPr>
              <a:t>للحفاظ على هذه المواقع </a:t>
            </a:r>
            <a:r>
              <a:rPr lang="ar-JO" sz="1400" dirty="0">
                <a:latin typeface="Cairo" pitchFamily="2" charset="-78"/>
                <a:cs typeface="Cairo" pitchFamily="2" charset="-78"/>
              </a:rPr>
              <a:t>. </a:t>
            </a:r>
            <a:endParaRPr lang="en-US" sz="1400" dirty="0">
              <a:latin typeface="Cairo" pitchFamily="2" charset="-78"/>
              <a:cs typeface="Cairo" pitchFamily="2" charset="-78"/>
            </a:endParaRPr>
          </a:p>
        </p:txBody>
      </p:sp>
      <p:pic>
        <p:nvPicPr>
          <p:cNvPr id="2334" name="Google Shape;2334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623" b="1205"/>
          <a:stretch/>
        </p:blipFill>
        <p:spPr>
          <a:xfrm flipH="1">
            <a:off x="6684335" y="1282995"/>
            <a:ext cx="2459665" cy="3860505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6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ar-JO" sz="4000" dirty="0" smtClean="0">
                <a:latin typeface="Cairo Black" pitchFamily="2" charset="-78"/>
                <a:cs typeface="Cairo Black" pitchFamily="2" charset="-78"/>
              </a:rPr>
              <a:t>الهدف العام</a:t>
            </a:r>
            <a:endParaRPr lang="ar-JO" sz="40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2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grpSp>
        <p:nvGrpSpPr>
          <p:cNvPr id="2181" name="Google Shape;2181;p36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82" name="Google Shape;2182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36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203" name="Google Shape;2203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8" name="Google Shape;2268;p36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9" name="Google Shape;2269;p36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70" name="Google Shape;2270;p36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71" name="Google Shape;2271;p36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6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6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6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6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6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6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6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6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6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6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6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6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36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36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6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6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6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9" name="Google Shape;2289;p36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90" name="Google Shape;2290;p36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6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6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6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6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6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6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6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6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6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6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6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6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6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6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6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6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6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6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9" name="Google Shape;2309;p36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10" name="Google Shape;2310;p36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11" name="Google Shape;2311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9" name="Google Shape;2319;p36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20" name="Google Shape;2320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6878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49"/>
          <p:cNvSpPr txBox="1">
            <a:spLocks noGrp="1"/>
          </p:cNvSpPr>
          <p:nvPr>
            <p:ph type="title"/>
          </p:nvPr>
        </p:nvSpPr>
        <p:spPr>
          <a:xfrm>
            <a:off x="3338945" y="290905"/>
            <a:ext cx="3358173" cy="10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ar-JO" dirty="0">
                <a:latin typeface="Cairo Black" pitchFamily="2" charset="-78"/>
                <a:cs typeface="Cairo Black" pitchFamily="2" charset="-78"/>
              </a:rPr>
              <a:t>الهدف العام</a:t>
            </a:r>
          </a:p>
        </p:txBody>
      </p:sp>
      <p:sp>
        <p:nvSpPr>
          <p:cNvPr id="2828" name="Google Shape;2828;p49"/>
          <p:cNvSpPr txBox="1">
            <a:spLocks noGrp="1"/>
          </p:cNvSpPr>
          <p:nvPr>
            <p:ph type="subTitle" idx="1"/>
          </p:nvPr>
        </p:nvSpPr>
        <p:spPr>
          <a:xfrm>
            <a:off x="2072008" y="1652805"/>
            <a:ext cx="5995720" cy="10454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en-US" sz="1600" dirty="0" smtClean="0">
                <a:latin typeface="Cairo" pitchFamily="2" charset="-78"/>
                <a:cs typeface="Cairo" pitchFamily="2" charset="-78"/>
              </a:rPr>
              <a:t>       </a:t>
            </a:r>
            <a:r>
              <a:rPr lang="ar-JO" sz="1600" dirty="0">
                <a:latin typeface="Cairo" pitchFamily="2" charset="-78"/>
                <a:cs typeface="Cairo" pitchFamily="2" charset="-78"/>
              </a:rPr>
              <a:t>رفع  الوعي بأهمية المواقع السياحيه </a:t>
            </a:r>
            <a:r>
              <a:rPr lang="ar-JO" sz="1600" dirty="0" smtClean="0">
                <a:latin typeface="Cairo" pitchFamily="2" charset="-78"/>
                <a:cs typeface="Cairo" pitchFamily="2" charset="-78"/>
              </a:rPr>
              <a:t>في محافظة عجلون والممارسات </a:t>
            </a:r>
            <a:r>
              <a:rPr lang="ar-JO" sz="1600" dirty="0">
                <a:latin typeface="Cairo" pitchFamily="2" charset="-78"/>
                <a:cs typeface="Cairo" pitchFamily="2" charset="-78"/>
              </a:rPr>
              <a:t>البيئية </a:t>
            </a:r>
            <a:r>
              <a:rPr lang="ar-JO" sz="1600" dirty="0" smtClean="0">
                <a:latin typeface="Cairo" pitchFamily="2" charset="-78"/>
                <a:cs typeface="Cairo" pitchFamily="2" charset="-78"/>
              </a:rPr>
              <a:t>المستدامة للحفاظ عليها</a:t>
            </a:r>
            <a:endParaRPr lang="ar-JO" sz="1600" dirty="0">
              <a:latin typeface="Cairo" pitchFamily="2" charset="-78"/>
              <a:cs typeface="Cairo" pitchFamily="2" charset="-78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r="23110"/>
          <a:stretch>
            <a:fillRect/>
          </a:stretch>
        </p:blipFill>
        <p:spPr>
          <a:xfrm>
            <a:off x="395288" y="1303338"/>
            <a:ext cx="1936750" cy="1973262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2" b="23812"/>
          <a:stretch>
            <a:fillRect/>
          </a:stretch>
        </p:blipFill>
        <p:spPr>
          <a:xfrm>
            <a:off x="3773034" y="3048000"/>
            <a:ext cx="3678237" cy="1560286"/>
          </a:xfrm>
        </p:spPr>
      </p:pic>
    </p:spTree>
    <p:extLst>
      <p:ext uri="{BB962C8B-B14F-4D97-AF65-F5344CB8AC3E}">
        <p14:creationId xmlns:p14="http://schemas.microsoft.com/office/powerpoint/2010/main" val="73446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6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ar-JO" sz="4000" dirty="0" smtClean="0">
                <a:latin typeface="Cairo Black" pitchFamily="2" charset="-78"/>
                <a:cs typeface="Cairo Black" pitchFamily="2" charset="-78"/>
              </a:rPr>
              <a:t>الأهداف الفرعية</a:t>
            </a:r>
            <a:endParaRPr lang="ar-JO" sz="40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2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ar-JO" dirty="0" smtClean="0"/>
              <a:t>3</a:t>
            </a:r>
            <a:endParaRPr dirty="0"/>
          </a:p>
        </p:txBody>
      </p:sp>
      <p:grpSp>
        <p:nvGrpSpPr>
          <p:cNvPr id="2181" name="Google Shape;2181;p36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82" name="Google Shape;2182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36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203" name="Google Shape;2203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8" name="Google Shape;2268;p36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9" name="Google Shape;2269;p36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70" name="Google Shape;2270;p36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71" name="Google Shape;2271;p36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6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6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6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6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6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6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6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6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6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6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6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6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36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36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6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6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6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9" name="Google Shape;2289;p36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90" name="Google Shape;2290;p36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6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6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6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6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6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6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6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6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6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6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6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6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6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6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6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6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6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6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9" name="Google Shape;2309;p36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10" name="Google Shape;2310;p36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11" name="Google Shape;2311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9" name="Google Shape;2319;p36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20" name="Google Shape;2320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2210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JO" dirty="0">
                <a:latin typeface="Cairo Black" pitchFamily="2" charset="-78"/>
                <a:cs typeface="Cairo Black" pitchFamily="2" charset="-78"/>
              </a:rPr>
              <a:t>الأهداف الفرعية</a:t>
            </a:r>
            <a:endParaRPr dirty="0"/>
          </a:p>
        </p:txBody>
      </p:sp>
      <p:sp>
        <p:nvSpPr>
          <p:cNvPr id="2760" name="Google Shape;2760;p47"/>
          <p:cNvSpPr/>
          <p:nvPr/>
        </p:nvSpPr>
        <p:spPr>
          <a:xfrm>
            <a:off x="1344950" y="272277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47"/>
          <p:cNvSpPr/>
          <p:nvPr/>
        </p:nvSpPr>
        <p:spPr>
          <a:xfrm>
            <a:off x="3308850" y="272277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47"/>
          <p:cNvSpPr/>
          <p:nvPr/>
        </p:nvSpPr>
        <p:spPr>
          <a:xfrm>
            <a:off x="5272750" y="272277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47"/>
          <p:cNvSpPr/>
          <p:nvPr/>
        </p:nvSpPr>
        <p:spPr>
          <a:xfrm>
            <a:off x="7236625" y="272277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47"/>
          <p:cNvSpPr txBox="1"/>
          <p:nvPr/>
        </p:nvSpPr>
        <p:spPr>
          <a:xfrm flipH="1">
            <a:off x="564503" y="1382877"/>
            <a:ext cx="7075676" cy="107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ar-JO" sz="1050" dirty="0">
                <a:latin typeface="Cairo" pitchFamily="2" charset="-78"/>
                <a:cs typeface="Cairo" pitchFamily="2" charset="-78"/>
              </a:rPr>
              <a:t>زيادة المعرفة بالمواقع السياحيه في عجلون بنسبة 45%  خلال نهاية العام الحالي</a:t>
            </a:r>
          </a:p>
        </p:txBody>
      </p:sp>
      <p:cxnSp>
        <p:nvCxnSpPr>
          <p:cNvPr id="2768" name="Google Shape;2768;p47"/>
          <p:cNvCxnSpPr/>
          <p:nvPr/>
        </p:nvCxnSpPr>
        <p:spPr>
          <a:xfrm>
            <a:off x="7833988" y="1828800"/>
            <a:ext cx="0" cy="3332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70" name="Google Shape;2770;p47"/>
          <p:cNvCxnSpPr/>
          <p:nvPr/>
        </p:nvCxnSpPr>
        <p:spPr>
          <a:xfrm flipH="1" flipV="1">
            <a:off x="3764258" y="2392342"/>
            <a:ext cx="745650" cy="1235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772" name="Google Shape;2772;p47"/>
          <p:cNvSpPr/>
          <p:nvPr/>
        </p:nvSpPr>
        <p:spPr>
          <a:xfrm>
            <a:off x="3308850" y="432862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47"/>
          <p:cNvSpPr/>
          <p:nvPr/>
        </p:nvSpPr>
        <p:spPr>
          <a:xfrm>
            <a:off x="5272750" y="432862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47"/>
          <p:cNvSpPr/>
          <p:nvPr/>
        </p:nvSpPr>
        <p:spPr>
          <a:xfrm>
            <a:off x="7236625" y="4328625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3" name="Google Shape;2783;p47"/>
          <p:cNvGrpSpPr/>
          <p:nvPr/>
        </p:nvGrpSpPr>
        <p:grpSpPr>
          <a:xfrm>
            <a:off x="3315986" y="2096187"/>
            <a:ext cx="388714" cy="433733"/>
            <a:chOff x="5524019" y="3765627"/>
            <a:chExt cx="388714" cy="433733"/>
          </a:xfrm>
        </p:grpSpPr>
        <p:sp>
          <p:nvSpPr>
            <p:cNvPr id="2784" name="Google Shape;2784;p47"/>
            <p:cNvSpPr/>
            <p:nvPr/>
          </p:nvSpPr>
          <p:spPr>
            <a:xfrm>
              <a:off x="5524019" y="3833706"/>
              <a:ext cx="388714" cy="365654"/>
            </a:xfrm>
            <a:custGeom>
              <a:avLst/>
              <a:gdLst/>
              <a:ahLst/>
              <a:cxnLst/>
              <a:rect l="l" t="t" r="r" b="b"/>
              <a:pathLst>
                <a:path w="149" h="140" extrusionOk="0">
                  <a:moveTo>
                    <a:pt x="146" y="4"/>
                  </a:moveTo>
                  <a:cubicBezTo>
                    <a:pt x="143" y="1"/>
                    <a:pt x="139" y="0"/>
                    <a:pt x="135" y="0"/>
                  </a:cubicBezTo>
                  <a:cubicBezTo>
                    <a:pt x="128" y="0"/>
                    <a:pt x="123" y="6"/>
                    <a:pt x="123" y="13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18" y="45"/>
                    <a:pt x="113" y="46"/>
                    <a:pt x="109" y="49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6" y="83"/>
                    <a:pt x="75" y="83"/>
                    <a:pt x="75" y="84"/>
                  </a:cubicBezTo>
                  <a:cubicBezTo>
                    <a:pt x="74" y="83"/>
                    <a:pt x="73" y="83"/>
                    <a:pt x="73" y="82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6" y="46"/>
                    <a:pt x="31" y="45"/>
                    <a:pt x="26" y="46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0"/>
                    <a:pt x="25" y="7"/>
                    <a:pt x="23" y="4"/>
                  </a:cubicBezTo>
                  <a:cubicBezTo>
                    <a:pt x="20" y="1"/>
                    <a:pt x="17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6"/>
                    <a:pt x="1" y="71"/>
                    <a:pt x="4" y="75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30" y="116"/>
                    <a:pt x="31" y="120"/>
                    <a:pt x="31" y="124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1" y="138"/>
                    <a:pt x="33" y="140"/>
                    <a:pt x="36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6" y="140"/>
                    <a:pt x="118" y="138"/>
                    <a:pt x="118" y="13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18" y="120"/>
                    <a:pt x="119" y="116"/>
                    <a:pt x="121" y="11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48" y="71"/>
                    <a:pt x="149" y="66"/>
                    <a:pt x="149" y="62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0"/>
                    <a:pt x="148" y="7"/>
                    <a:pt x="146" y="4"/>
                  </a:cubicBezTo>
                  <a:close/>
                  <a:moveTo>
                    <a:pt x="35" y="108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0" y="67"/>
                    <a:pt x="9" y="65"/>
                    <a:pt x="9" y="6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5" y="9"/>
                    <a:pt x="16" y="9"/>
                    <a:pt x="17" y="11"/>
                  </a:cubicBezTo>
                  <a:cubicBezTo>
                    <a:pt x="17" y="11"/>
                    <a:pt x="18" y="12"/>
                    <a:pt x="18" y="13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2"/>
                    <a:pt x="19" y="65"/>
                    <a:pt x="21" y="68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9" y="85"/>
                    <a:pt x="42" y="85"/>
                    <a:pt x="44" y="83"/>
                  </a:cubicBezTo>
                  <a:cubicBezTo>
                    <a:pt x="45" y="81"/>
                    <a:pt x="45" y="79"/>
                    <a:pt x="43" y="77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1"/>
                    <a:pt x="27" y="60"/>
                    <a:pt x="26" y="59"/>
                  </a:cubicBezTo>
                  <a:cubicBezTo>
                    <a:pt x="26" y="58"/>
                    <a:pt x="27" y="56"/>
                    <a:pt x="28" y="55"/>
                  </a:cubicBezTo>
                  <a:cubicBezTo>
                    <a:pt x="29" y="54"/>
                    <a:pt x="32" y="54"/>
                    <a:pt x="34" y="55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9" y="90"/>
                    <a:pt x="70" y="94"/>
                    <a:pt x="70" y="9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18"/>
                    <a:pt x="38" y="113"/>
                    <a:pt x="35" y="108"/>
                  </a:cubicBezTo>
                  <a:close/>
                  <a:moveTo>
                    <a:pt x="140" y="62"/>
                  </a:moveTo>
                  <a:cubicBezTo>
                    <a:pt x="140" y="65"/>
                    <a:pt x="139" y="67"/>
                    <a:pt x="138" y="70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1" y="113"/>
                    <a:pt x="109" y="118"/>
                    <a:pt x="109" y="124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4"/>
                    <a:pt x="80" y="90"/>
                    <a:pt x="83" y="88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7" y="53"/>
                    <a:pt x="121" y="54"/>
                    <a:pt x="122" y="57"/>
                  </a:cubicBezTo>
                  <a:cubicBezTo>
                    <a:pt x="122" y="57"/>
                    <a:pt x="122" y="57"/>
                    <a:pt x="123" y="57"/>
                  </a:cubicBezTo>
                  <a:cubicBezTo>
                    <a:pt x="123" y="59"/>
                    <a:pt x="123" y="60"/>
                    <a:pt x="121" y="6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4" y="79"/>
                    <a:pt x="104" y="82"/>
                    <a:pt x="106" y="84"/>
                  </a:cubicBezTo>
                  <a:cubicBezTo>
                    <a:pt x="107" y="85"/>
                    <a:pt x="110" y="85"/>
                    <a:pt x="112" y="84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30" y="65"/>
                    <a:pt x="131" y="62"/>
                    <a:pt x="131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11"/>
                    <a:pt x="133" y="9"/>
                    <a:pt x="136" y="9"/>
                  </a:cubicBezTo>
                  <a:cubicBezTo>
                    <a:pt x="137" y="9"/>
                    <a:pt x="138" y="9"/>
                    <a:pt x="139" y="10"/>
                  </a:cubicBezTo>
                  <a:cubicBezTo>
                    <a:pt x="140" y="11"/>
                    <a:pt x="140" y="12"/>
                    <a:pt x="140" y="13"/>
                  </a:cubicBezTo>
                  <a:cubicBezTo>
                    <a:pt x="140" y="62"/>
                    <a:pt x="140" y="62"/>
                    <a:pt x="140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5610766" y="3765627"/>
              <a:ext cx="216318" cy="266829"/>
            </a:xfrm>
            <a:custGeom>
              <a:avLst/>
              <a:gdLst/>
              <a:ahLst/>
              <a:cxnLst/>
              <a:rect l="l" t="t" r="r" b="b"/>
              <a:pathLst>
                <a:path w="83" h="102" extrusionOk="0">
                  <a:moveTo>
                    <a:pt x="10" y="59"/>
                  </a:moveTo>
                  <a:cubicBezTo>
                    <a:pt x="26" y="102"/>
                    <a:pt x="83" y="81"/>
                    <a:pt x="73" y="42"/>
                  </a:cubicBezTo>
                  <a:cubicBezTo>
                    <a:pt x="60" y="0"/>
                    <a:pt x="0" y="17"/>
                    <a:pt x="10" y="59"/>
                  </a:cubicBezTo>
                  <a:close/>
                  <a:moveTo>
                    <a:pt x="21" y="62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0" y="62"/>
                    <a:pt x="33" y="65"/>
                    <a:pt x="33" y="6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8" y="71"/>
                    <a:pt x="24" y="67"/>
                    <a:pt x="21" y="62"/>
                  </a:cubicBezTo>
                  <a:close/>
                  <a:moveTo>
                    <a:pt x="54" y="45"/>
                  </a:moveTo>
                  <a:cubicBezTo>
                    <a:pt x="53" y="44"/>
                    <a:pt x="52" y="43"/>
                    <a:pt x="50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4" y="43"/>
                    <a:pt x="41" y="41"/>
                    <a:pt x="41" y="38"/>
                  </a:cubicBezTo>
                  <a:cubicBezTo>
                    <a:pt x="40" y="34"/>
                    <a:pt x="43" y="31"/>
                    <a:pt x="4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6"/>
                    <a:pt x="67" y="45"/>
                    <a:pt x="65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6" y="55"/>
                    <a:pt x="54" y="53"/>
                    <a:pt x="54" y="51"/>
                  </a:cubicBezTo>
                  <a:cubicBezTo>
                    <a:pt x="54" y="50"/>
                    <a:pt x="54" y="50"/>
                    <a:pt x="54" y="49"/>
                  </a:cubicBezTo>
                  <a:cubicBezTo>
                    <a:pt x="55" y="48"/>
                    <a:pt x="55" y="46"/>
                    <a:pt x="54" y="45"/>
                  </a:cubicBezTo>
                  <a:close/>
                  <a:moveTo>
                    <a:pt x="36" y="27"/>
                  </a:moveTo>
                  <a:cubicBezTo>
                    <a:pt x="33" y="30"/>
                    <a:pt x="32" y="33"/>
                    <a:pt x="32" y="37"/>
                  </a:cubicBezTo>
                  <a:cubicBezTo>
                    <a:pt x="32" y="45"/>
                    <a:pt x="38" y="51"/>
                    <a:pt x="45" y="52"/>
                  </a:cubicBezTo>
                  <a:cubicBezTo>
                    <a:pt x="45" y="58"/>
                    <a:pt x="51" y="64"/>
                    <a:pt x="58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57" y="70"/>
                    <a:pt x="50" y="74"/>
                    <a:pt x="42" y="74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1"/>
                    <a:pt x="35" y="54"/>
                    <a:pt x="27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3"/>
                    <a:pt x="18" y="51"/>
                    <a:pt x="18" y="50"/>
                  </a:cubicBezTo>
                  <a:cubicBezTo>
                    <a:pt x="18" y="39"/>
                    <a:pt x="25" y="30"/>
                    <a:pt x="36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7" name="Google Shape;2787;p47"/>
          <p:cNvSpPr/>
          <p:nvPr/>
        </p:nvSpPr>
        <p:spPr>
          <a:xfrm>
            <a:off x="7640179" y="1350907"/>
            <a:ext cx="387616" cy="386516"/>
          </a:xfrm>
          <a:custGeom>
            <a:avLst/>
            <a:gdLst/>
            <a:ahLst/>
            <a:cxnLst/>
            <a:rect l="l" t="t" r="r" b="b"/>
            <a:pathLst>
              <a:path w="149" h="148" extrusionOk="0">
                <a:moveTo>
                  <a:pt x="148" y="84"/>
                </a:moveTo>
                <a:cubicBezTo>
                  <a:pt x="149" y="81"/>
                  <a:pt x="149" y="78"/>
                  <a:pt x="149" y="74"/>
                </a:cubicBezTo>
                <a:cubicBezTo>
                  <a:pt x="149" y="54"/>
                  <a:pt x="141" y="36"/>
                  <a:pt x="127" y="21"/>
                </a:cubicBezTo>
                <a:cubicBezTo>
                  <a:pt x="125" y="20"/>
                  <a:pt x="123" y="18"/>
                  <a:pt x="121" y="16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08" y="6"/>
                  <a:pt x="92" y="0"/>
                  <a:pt x="75" y="0"/>
                </a:cubicBezTo>
                <a:cubicBezTo>
                  <a:pt x="55" y="0"/>
                  <a:pt x="36" y="8"/>
                  <a:pt x="22" y="22"/>
                </a:cubicBezTo>
                <a:cubicBezTo>
                  <a:pt x="15" y="29"/>
                  <a:pt x="10" y="37"/>
                  <a:pt x="6" y="45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93"/>
                  <a:pt x="8" y="111"/>
                  <a:pt x="21" y="125"/>
                </a:cubicBezTo>
                <a:cubicBezTo>
                  <a:pt x="28" y="132"/>
                  <a:pt x="35" y="137"/>
                  <a:pt x="43" y="141"/>
                </a:cubicBezTo>
                <a:cubicBezTo>
                  <a:pt x="52" y="145"/>
                  <a:pt x="61" y="147"/>
                  <a:pt x="70" y="148"/>
                </a:cubicBezTo>
                <a:cubicBezTo>
                  <a:pt x="71" y="148"/>
                  <a:pt x="73" y="148"/>
                  <a:pt x="74" y="148"/>
                </a:cubicBezTo>
                <a:cubicBezTo>
                  <a:pt x="84" y="148"/>
                  <a:pt x="93" y="146"/>
                  <a:pt x="102" y="143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20" y="135"/>
                  <a:pt x="135" y="121"/>
                  <a:pt x="142" y="106"/>
                </a:cubicBezTo>
                <a:cubicBezTo>
                  <a:pt x="143" y="103"/>
                  <a:pt x="144" y="100"/>
                  <a:pt x="145" y="97"/>
                </a:cubicBezTo>
                <a:cubicBezTo>
                  <a:pt x="147" y="93"/>
                  <a:pt x="147" y="89"/>
                  <a:pt x="148" y="85"/>
                </a:cubicBezTo>
                <a:cubicBezTo>
                  <a:pt x="148" y="85"/>
                  <a:pt x="148" y="85"/>
                  <a:pt x="148" y="84"/>
                </a:cubicBezTo>
                <a:close/>
                <a:moveTo>
                  <a:pt x="133" y="44"/>
                </a:moveTo>
                <a:cubicBezTo>
                  <a:pt x="97" y="44"/>
                  <a:pt x="97" y="44"/>
                  <a:pt x="97" y="44"/>
                </a:cubicBezTo>
                <a:cubicBezTo>
                  <a:pt x="91" y="44"/>
                  <a:pt x="86" y="39"/>
                  <a:pt x="87" y="33"/>
                </a:cubicBezTo>
                <a:cubicBezTo>
                  <a:pt x="87" y="28"/>
                  <a:pt x="91" y="24"/>
                  <a:pt x="96" y="24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8" y="25"/>
                  <a:pt x="120" y="26"/>
                  <a:pt x="121" y="28"/>
                </a:cubicBezTo>
                <a:cubicBezTo>
                  <a:pt x="126" y="32"/>
                  <a:pt x="130" y="38"/>
                  <a:pt x="133" y="44"/>
                </a:cubicBezTo>
                <a:close/>
                <a:moveTo>
                  <a:pt x="28" y="28"/>
                </a:moveTo>
                <a:cubicBezTo>
                  <a:pt x="32" y="24"/>
                  <a:pt x="37" y="20"/>
                  <a:pt x="41" y="18"/>
                </a:cubicBezTo>
                <a:cubicBezTo>
                  <a:pt x="46" y="19"/>
                  <a:pt x="49" y="23"/>
                  <a:pt x="49" y="27"/>
                </a:cubicBezTo>
                <a:cubicBezTo>
                  <a:pt x="49" y="32"/>
                  <a:pt x="44" y="37"/>
                  <a:pt x="39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3" y="34"/>
                  <a:pt x="26" y="31"/>
                  <a:pt x="28" y="28"/>
                </a:cubicBezTo>
                <a:close/>
                <a:moveTo>
                  <a:pt x="9" y="72"/>
                </a:moveTo>
                <a:cubicBezTo>
                  <a:pt x="59" y="72"/>
                  <a:pt x="59" y="72"/>
                  <a:pt x="59" y="72"/>
                </a:cubicBezTo>
                <a:cubicBezTo>
                  <a:pt x="65" y="72"/>
                  <a:pt x="71" y="77"/>
                  <a:pt x="72" y="82"/>
                </a:cubicBezTo>
                <a:cubicBezTo>
                  <a:pt x="73" y="90"/>
                  <a:pt x="67" y="96"/>
                  <a:pt x="60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49" y="96"/>
                  <a:pt x="46" y="100"/>
                  <a:pt x="46" y="104"/>
                </a:cubicBezTo>
                <a:cubicBezTo>
                  <a:pt x="46" y="111"/>
                  <a:pt x="40" y="116"/>
                  <a:pt x="33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15" y="104"/>
                  <a:pt x="9" y="89"/>
                  <a:pt x="9" y="74"/>
                </a:cubicBezTo>
                <a:cubicBezTo>
                  <a:pt x="9" y="73"/>
                  <a:pt x="9" y="72"/>
                  <a:pt x="9" y="72"/>
                </a:cubicBezTo>
                <a:close/>
                <a:moveTo>
                  <a:pt x="70" y="139"/>
                </a:moveTo>
                <a:cubicBezTo>
                  <a:pt x="57" y="138"/>
                  <a:pt x="45" y="133"/>
                  <a:pt x="34" y="125"/>
                </a:cubicBezTo>
                <a:cubicBezTo>
                  <a:pt x="45" y="124"/>
                  <a:pt x="54" y="116"/>
                  <a:pt x="54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71" y="105"/>
                  <a:pt x="81" y="95"/>
                  <a:pt x="81" y="83"/>
                </a:cubicBezTo>
                <a:cubicBezTo>
                  <a:pt x="80" y="72"/>
                  <a:pt x="71" y="63"/>
                  <a:pt x="6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1" y="58"/>
                  <a:pt x="12" y="53"/>
                  <a:pt x="14" y="49"/>
                </a:cubicBezTo>
                <a:cubicBezTo>
                  <a:pt x="15" y="48"/>
                  <a:pt x="15" y="46"/>
                  <a:pt x="16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9" y="45"/>
                  <a:pt x="57" y="37"/>
                  <a:pt x="57" y="27"/>
                </a:cubicBezTo>
                <a:cubicBezTo>
                  <a:pt x="57" y="21"/>
                  <a:pt x="55" y="16"/>
                  <a:pt x="51" y="13"/>
                </a:cubicBezTo>
                <a:cubicBezTo>
                  <a:pt x="58" y="10"/>
                  <a:pt x="66" y="8"/>
                  <a:pt x="75" y="8"/>
                </a:cubicBezTo>
                <a:cubicBezTo>
                  <a:pt x="85" y="8"/>
                  <a:pt x="95" y="11"/>
                  <a:pt x="104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87" y="15"/>
                  <a:pt x="79" y="22"/>
                  <a:pt x="78" y="32"/>
                </a:cubicBezTo>
                <a:cubicBezTo>
                  <a:pt x="77" y="43"/>
                  <a:pt x="85" y="53"/>
                  <a:pt x="96" y="53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9" y="60"/>
                  <a:pt x="140" y="67"/>
                  <a:pt x="140" y="74"/>
                </a:cubicBezTo>
                <a:cubicBezTo>
                  <a:pt x="140" y="76"/>
                  <a:pt x="140" y="78"/>
                  <a:pt x="140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05" y="80"/>
                  <a:pt x="88" y="96"/>
                  <a:pt x="88" y="117"/>
                </a:cubicBezTo>
                <a:cubicBezTo>
                  <a:pt x="88" y="124"/>
                  <a:pt x="90" y="130"/>
                  <a:pt x="93" y="136"/>
                </a:cubicBezTo>
                <a:cubicBezTo>
                  <a:pt x="87" y="138"/>
                  <a:pt x="79" y="139"/>
                  <a:pt x="70" y="139"/>
                </a:cubicBezTo>
                <a:close/>
                <a:moveTo>
                  <a:pt x="137" y="94"/>
                </a:moveTo>
                <a:cubicBezTo>
                  <a:pt x="136" y="97"/>
                  <a:pt x="135" y="100"/>
                  <a:pt x="134" y="102"/>
                </a:cubicBezTo>
                <a:cubicBezTo>
                  <a:pt x="129" y="113"/>
                  <a:pt x="120" y="122"/>
                  <a:pt x="109" y="129"/>
                </a:cubicBezTo>
                <a:cubicBezTo>
                  <a:pt x="107" y="131"/>
                  <a:pt x="104" y="132"/>
                  <a:pt x="102" y="133"/>
                </a:cubicBezTo>
                <a:cubicBezTo>
                  <a:pt x="98" y="129"/>
                  <a:pt x="97" y="123"/>
                  <a:pt x="97" y="117"/>
                </a:cubicBezTo>
                <a:cubicBezTo>
                  <a:pt x="97" y="101"/>
                  <a:pt x="110" y="89"/>
                  <a:pt x="125" y="89"/>
                </a:cubicBezTo>
                <a:cubicBezTo>
                  <a:pt x="139" y="89"/>
                  <a:pt x="139" y="89"/>
                  <a:pt x="139" y="89"/>
                </a:cubicBezTo>
                <a:cubicBezTo>
                  <a:pt x="138" y="90"/>
                  <a:pt x="138" y="92"/>
                  <a:pt x="137" y="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47"/>
          <p:cNvSpPr/>
          <p:nvPr/>
        </p:nvSpPr>
        <p:spPr>
          <a:xfrm>
            <a:off x="7762353" y="2268469"/>
            <a:ext cx="220711" cy="386516"/>
          </a:xfrm>
          <a:custGeom>
            <a:avLst/>
            <a:gdLst/>
            <a:ahLst/>
            <a:cxnLst/>
            <a:rect l="l" t="t" r="r" b="b"/>
            <a:pathLst>
              <a:path w="85" h="148" extrusionOk="0">
                <a:moveTo>
                  <a:pt x="68" y="106"/>
                </a:moveTo>
                <a:cubicBezTo>
                  <a:pt x="68" y="106"/>
                  <a:pt x="59" y="85"/>
                  <a:pt x="59" y="85"/>
                </a:cubicBezTo>
                <a:cubicBezTo>
                  <a:pt x="59" y="63"/>
                  <a:pt x="59" y="63"/>
                  <a:pt x="59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8" y="63"/>
                  <a:pt x="70" y="61"/>
                  <a:pt x="70" y="59"/>
                </a:cubicBezTo>
                <a:cubicBezTo>
                  <a:pt x="70" y="56"/>
                  <a:pt x="68" y="54"/>
                  <a:pt x="66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47"/>
                  <a:pt x="47" y="47"/>
                  <a:pt x="47" y="47"/>
                </a:cubicBezTo>
                <a:cubicBezTo>
                  <a:pt x="68" y="44"/>
                  <a:pt x="85" y="26"/>
                  <a:pt x="85" y="4"/>
                </a:cubicBezTo>
                <a:cubicBezTo>
                  <a:pt x="85" y="2"/>
                  <a:pt x="83" y="0"/>
                  <a:pt x="81" y="0"/>
                </a:cubicBezTo>
                <a:cubicBezTo>
                  <a:pt x="68" y="0"/>
                  <a:pt x="58" y="3"/>
                  <a:pt x="51" y="9"/>
                </a:cubicBezTo>
                <a:cubicBezTo>
                  <a:pt x="47" y="12"/>
                  <a:pt x="45" y="16"/>
                  <a:pt x="43" y="20"/>
                </a:cubicBezTo>
                <a:cubicBezTo>
                  <a:pt x="40" y="16"/>
                  <a:pt x="38" y="12"/>
                  <a:pt x="34" y="9"/>
                </a:cubicBezTo>
                <a:cubicBezTo>
                  <a:pt x="27" y="3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6"/>
                  <a:pt x="17" y="44"/>
                  <a:pt x="38" y="47"/>
                </a:cubicBezTo>
                <a:cubicBezTo>
                  <a:pt x="38" y="54"/>
                  <a:pt x="38" y="54"/>
                  <a:pt x="38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17" y="54"/>
                  <a:pt x="15" y="56"/>
                  <a:pt x="15" y="58"/>
                </a:cubicBezTo>
                <a:cubicBezTo>
                  <a:pt x="15" y="60"/>
                  <a:pt x="17" y="63"/>
                  <a:pt x="19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85"/>
                  <a:pt x="26" y="85"/>
                  <a:pt x="26" y="85"/>
                </a:cubicBezTo>
                <a:cubicBezTo>
                  <a:pt x="21" y="97"/>
                  <a:pt x="11" y="122"/>
                  <a:pt x="6" y="134"/>
                </a:cubicBezTo>
                <a:cubicBezTo>
                  <a:pt x="5" y="135"/>
                  <a:pt x="3" y="140"/>
                  <a:pt x="6" y="144"/>
                </a:cubicBezTo>
                <a:cubicBezTo>
                  <a:pt x="7" y="146"/>
                  <a:pt x="9" y="148"/>
                  <a:pt x="14" y="148"/>
                </a:cubicBezTo>
                <a:cubicBezTo>
                  <a:pt x="72" y="148"/>
                  <a:pt x="72" y="148"/>
                  <a:pt x="72" y="148"/>
                </a:cubicBezTo>
                <a:cubicBezTo>
                  <a:pt x="76" y="148"/>
                  <a:pt x="79" y="146"/>
                  <a:pt x="80" y="144"/>
                </a:cubicBezTo>
                <a:cubicBezTo>
                  <a:pt x="82" y="140"/>
                  <a:pt x="80" y="135"/>
                  <a:pt x="79" y="134"/>
                </a:cubicBezTo>
                <a:lnTo>
                  <a:pt x="68" y="106"/>
                </a:lnTo>
                <a:close/>
                <a:moveTo>
                  <a:pt x="57" y="16"/>
                </a:moveTo>
                <a:cubicBezTo>
                  <a:pt x="62" y="11"/>
                  <a:pt x="68" y="9"/>
                  <a:pt x="76" y="8"/>
                </a:cubicBezTo>
                <a:cubicBezTo>
                  <a:pt x="74" y="24"/>
                  <a:pt x="62" y="36"/>
                  <a:pt x="47" y="38"/>
                </a:cubicBezTo>
                <a:cubicBezTo>
                  <a:pt x="48" y="28"/>
                  <a:pt x="51" y="20"/>
                  <a:pt x="57" y="16"/>
                </a:cubicBezTo>
                <a:close/>
                <a:moveTo>
                  <a:pt x="9" y="8"/>
                </a:moveTo>
                <a:cubicBezTo>
                  <a:pt x="17" y="9"/>
                  <a:pt x="24" y="11"/>
                  <a:pt x="29" y="16"/>
                </a:cubicBezTo>
                <a:cubicBezTo>
                  <a:pt x="34" y="21"/>
                  <a:pt x="37" y="28"/>
                  <a:pt x="38" y="38"/>
                </a:cubicBezTo>
                <a:cubicBezTo>
                  <a:pt x="23" y="36"/>
                  <a:pt x="11" y="24"/>
                  <a:pt x="9" y="8"/>
                </a:cubicBezTo>
                <a:close/>
                <a:moveTo>
                  <a:pt x="43" y="63"/>
                </a:moveTo>
                <a:cubicBezTo>
                  <a:pt x="43" y="63"/>
                  <a:pt x="43" y="63"/>
                  <a:pt x="43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7"/>
                  <a:pt x="51" y="87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6"/>
                  <a:pt x="35" y="86"/>
                </a:cubicBezTo>
                <a:cubicBezTo>
                  <a:pt x="35" y="62"/>
                  <a:pt x="35" y="62"/>
                  <a:pt x="35" y="62"/>
                </a:cubicBezTo>
                <a:lnTo>
                  <a:pt x="43" y="63"/>
                </a:lnTo>
                <a:close/>
                <a:moveTo>
                  <a:pt x="13" y="140"/>
                </a:moveTo>
                <a:cubicBezTo>
                  <a:pt x="13" y="140"/>
                  <a:pt x="24" y="113"/>
                  <a:pt x="24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2" y="116"/>
                  <a:pt x="71" y="137"/>
                  <a:pt x="72" y="140"/>
                </a:cubicBezTo>
                <a:cubicBezTo>
                  <a:pt x="13" y="140"/>
                  <a:pt x="13" y="140"/>
                  <a:pt x="13" y="14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764;p47"/>
          <p:cNvSpPr txBox="1"/>
          <p:nvPr/>
        </p:nvSpPr>
        <p:spPr>
          <a:xfrm flipH="1">
            <a:off x="4519811" y="2171632"/>
            <a:ext cx="3120369" cy="5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ar-JO" sz="1050" dirty="0">
                <a:latin typeface="Cairo" pitchFamily="2" charset="-78"/>
                <a:cs typeface="Cairo" pitchFamily="2" charset="-78"/>
              </a:rPr>
              <a:t>رفع المشاركة في تصحيح الممارسات البيئيه الخاطئه بنسبة 30%  خلال نهاية العام الحالي </a:t>
            </a:r>
          </a:p>
        </p:txBody>
      </p:sp>
      <p:sp>
        <p:nvSpPr>
          <p:cNvPr id="43" name="Google Shape;2764;p47"/>
          <p:cNvSpPr txBox="1"/>
          <p:nvPr/>
        </p:nvSpPr>
        <p:spPr>
          <a:xfrm flipH="1">
            <a:off x="253472" y="2168095"/>
            <a:ext cx="3120369" cy="5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ar-JO" sz="1050" dirty="0">
                <a:latin typeface="Cairo" pitchFamily="2" charset="-78"/>
                <a:cs typeface="Cairo" pitchFamily="2" charset="-78"/>
              </a:rPr>
              <a:t>- زيادة نسبة السياح الداخليه و الخارجيه بنسبة 30% خلال نهاية العام الحالي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" y="3465009"/>
            <a:ext cx="2378391" cy="1783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25" y="3483436"/>
            <a:ext cx="2512600" cy="16750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36"/>
          <p:cNvSpPr txBox="1">
            <a:spLocks noGrp="1"/>
          </p:cNvSpPr>
          <p:nvPr>
            <p:ph type="title"/>
          </p:nvPr>
        </p:nvSpPr>
        <p:spPr>
          <a:xfrm>
            <a:off x="1574575" y="2250988"/>
            <a:ext cx="5994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ar-JO" sz="4000" dirty="0" smtClean="0">
                <a:latin typeface="Cairo Black" pitchFamily="2" charset="-78"/>
                <a:cs typeface="Cairo Black" pitchFamily="2" charset="-78"/>
              </a:rPr>
              <a:t>الفئات المستهدفه</a:t>
            </a:r>
            <a:endParaRPr lang="ar-JO" sz="4000" dirty="0">
              <a:latin typeface="Cairo Black" pitchFamily="2" charset="-78"/>
              <a:cs typeface="Cairo Black" pitchFamily="2" charset="-78"/>
            </a:endParaRPr>
          </a:p>
        </p:txBody>
      </p:sp>
      <p:sp>
        <p:nvSpPr>
          <p:cNvPr id="2180" name="Google Shape;2180;p36"/>
          <p:cNvSpPr txBox="1">
            <a:spLocks noGrp="1"/>
          </p:cNvSpPr>
          <p:nvPr>
            <p:ph type="title" idx="2"/>
          </p:nvPr>
        </p:nvSpPr>
        <p:spPr>
          <a:xfrm>
            <a:off x="4019600" y="1436788"/>
            <a:ext cx="11052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grpSp>
        <p:nvGrpSpPr>
          <p:cNvPr id="2181" name="Google Shape;2181;p36"/>
          <p:cNvGrpSpPr/>
          <p:nvPr/>
        </p:nvGrpSpPr>
        <p:grpSpPr>
          <a:xfrm rot="5400000">
            <a:off x="7948277" y="2243222"/>
            <a:ext cx="435722" cy="544903"/>
            <a:chOff x="7164101" y="1562101"/>
            <a:chExt cx="1330450" cy="1663825"/>
          </a:xfrm>
        </p:grpSpPr>
        <p:sp>
          <p:nvSpPr>
            <p:cNvPr id="2182" name="Google Shape;2182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2" name="Google Shape;2202;p36"/>
          <p:cNvGrpSpPr/>
          <p:nvPr/>
        </p:nvGrpSpPr>
        <p:grpSpPr>
          <a:xfrm rot="5400000">
            <a:off x="1701477" y="528147"/>
            <a:ext cx="435722" cy="544903"/>
            <a:chOff x="7164101" y="1562101"/>
            <a:chExt cx="1330450" cy="1663825"/>
          </a:xfrm>
        </p:grpSpPr>
        <p:sp>
          <p:nvSpPr>
            <p:cNvPr id="2203" name="Google Shape;2203;p36"/>
            <p:cNvSpPr/>
            <p:nvPr/>
          </p:nvSpPr>
          <p:spPr>
            <a:xfrm>
              <a:off x="7164101" y="156210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7581613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7999126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8415051" y="156210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7164101" y="195897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7581613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7999126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8415051" y="195897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7164101" y="23558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7581613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7999126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8415051" y="23558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7164101" y="2749551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7581613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7999126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8415051" y="2749551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7164101" y="3146426"/>
              <a:ext cx="810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7581613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7999126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8415051" y="3146426"/>
              <a:ext cx="79500" cy="79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8" name="Google Shape;2268;p36"/>
          <p:cNvGrpSpPr/>
          <p:nvPr/>
        </p:nvGrpSpPr>
        <p:grpSpPr>
          <a:xfrm>
            <a:off x="4796985" y="3231240"/>
            <a:ext cx="6245648" cy="2536583"/>
            <a:chOff x="4796985" y="3231240"/>
            <a:chExt cx="6245648" cy="2536583"/>
          </a:xfrm>
        </p:grpSpPr>
        <p:grpSp>
          <p:nvGrpSpPr>
            <p:cNvPr id="2269" name="Google Shape;2269;p36"/>
            <p:cNvGrpSpPr/>
            <p:nvPr/>
          </p:nvGrpSpPr>
          <p:grpSpPr>
            <a:xfrm>
              <a:off x="6179745" y="3231240"/>
              <a:ext cx="2249165" cy="1820816"/>
              <a:chOff x="6179745" y="3231240"/>
              <a:chExt cx="2249165" cy="1820816"/>
            </a:xfrm>
          </p:grpSpPr>
          <p:grpSp>
            <p:nvGrpSpPr>
              <p:cNvPr id="2270" name="Google Shape;2270;p36"/>
              <p:cNvGrpSpPr/>
              <p:nvPr/>
            </p:nvGrpSpPr>
            <p:grpSpPr>
              <a:xfrm>
                <a:off x="6179745" y="4051728"/>
                <a:ext cx="749702" cy="1000328"/>
                <a:chOff x="3135181" y="2603363"/>
                <a:chExt cx="829500" cy="1106803"/>
              </a:xfrm>
            </p:grpSpPr>
            <p:sp>
              <p:nvSpPr>
                <p:cNvPr id="2271" name="Google Shape;2271;p36"/>
                <p:cNvSpPr/>
                <p:nvPr/>
              </p:nvSpPr>
              <p:spPr>
                <a:xfrm>
                  <a:off x="3135181" y="2603363"/>
                  <a:ext cx="829500" cy="7683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36"/>
                <p:cNvSpPr/>
                <p:nvPr/>
              </p:nvSpPr>
              <p:spPr>
                <a:xfrm>
                  <a:off x="3233626" y="2694545"/>
                  <a:ext cx="632700" cy="5859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36"/>
                <p:cNvSpPr/>
                <p:nvPr/>
              </p:nvSpPr>
              <p:spPr>
                <a:xfrm>
                  <a:off x="3337545" y="2789230"/>
                  <a:ext cx="433938" cy="186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173" extrusionOk="0">
                      <a:moveTo>
                        <a:pt x="20" y="141"/>
                      </a:moveTo>
                      <a:cubicBezTo>
                        <a:pt x="46" y="173"/>
                        <a:pt x="84" y="145"/>
                        <a:pt x="104" y="120"/>
                      </a:cubicBezTo>
                      <a:cubicBezTo>
                        <a:pt x="110" y="130"/>
                        <a:pt x="118" y="139"/>
                        <a:pt x="129" y="144"/>
                      </a:cubicBezTo>
                      <a:cubicBezTo>
                        <a:pt x="156" y="160"/>
                        <a:pt x="190" y="151"/>
                        <a:pt x="213" y="131"/>
                      </a:cubicBezTo>
                      <a:cubicBezTo>
                        <a:pt x="213" y="130"/>
                        <a:pt x="214" y="130"/>
                        <a:pt x="215" y="129"/>
                      </a:cubicBezTo>
                      <a:cubicBezTo>
                        <a:pt x="221" y="135"/>
                        <a:pt x="228" y="140"/>
                        <a:pt x="236" y="142"/>
                      </a:cubicBezTo>
                      <a:cubicBezTo>
                        <a:pt x="247" y="146"/>
                        <a:pt x="258" y="146"/>
                        <a:pt x="269" y="143"/>
                      </a:cubicBezTo>
                      <a:cubicBezTo>
                        <a:pt x="278" y="141"/>
                        <a:pt x="285" y="135"/>
                        <a:pt x="291" y="128"/>
                      </a:cubicBezTo>
                      <a:cubicBezTo>
                        <a:pt x="297" y="122"/>
                        <a:pt x="302" y="115"/>
                        <a:pt x="306" y="107"/>
                      </a:cubicBezTo>
                      <a:cubicBezTo>
                        <a:pt x="308" y="109"/>
                        <a:pt x="310" y="111"/>
                        <a:pt x="312" y="112"/>
                      </a:cubicBezTo>
                      <a:cubicBezTo>
                        <a:pt x="334" y="131"/>
                        <a:pt x="372" y="139"/>
                        <a:pt x="391" y="111"/>
                      </a:cubicBezTo>
                      <a:cubicBezTo>
                        <a:pt x="404" y="92"/>
                        <a:pt x="401" y="64"/>
                        <a:pt x="397" y="42"/>
                      </a:cubicBezTo>
                      <a:cubicBezTo>
                        <a:pt x="395" y="35"/>
                        <a:pt x="384" y="38"/>
                        <a:pt x="386" y="46"/>
                      </a:cubicBezTo>
                      <a:cubicBezTo>
                        <a:pt x="389" y="63"/>
                        <a:pt x="392" y="85"/>
                        <a:pt x="384" y="101"/>
                      </a:cubicBezTo>
                      <a:cubicBezTo>
                        <a:pt x="379" y="112"/>
                        <a:pt x="369" y="118"/>
                        <a:pt x="358" y="118"/>
                      </a:cubicBezTo>
                      <a:cubicBezTo>
                        <a:pt x="346" y="119"/>
                        <a:pt x="333" y="114"/>
                        <a:pt x="323" y="107"/>
                      </a:cubicBezTo>
                      <a:cubicBezTo>
                        <a:pt x="319" y="104"/>
                        <a:pt x="315" y="100"/>
                        <a:pt x="312" y="97"/>
                      </a:cubicBezTo>
                      <a:cubicBezTo>
                        <a:pt x="314" y="90"/>
                        <a:pt x="317" y="83"/>
                        <a:pt x="318" y="76"/>
                      </a:cubicBezTo>
                      <a:cubicBezTo>
                        <a:pt x="323" y="59"/>
                        <a:pt x="324" y="38"/>
                        <a:pt x="315" y="22"/>
                      </a:cubicBezTo>
                      <a:cubicBezTo>
                        <a:pt x="311" y="15"/>
                        <a:pt x="305" y="9"/>
                        <a:pt x="298" y="5"/>
                      </a:cubicBezTo>
                      <a:cubicBezTo>
                        <a:pt x="296" y="4"/>
                        <a:pt x="292" y="4"/>
                        <a:pt x="290" y="7"/>
                      </a:cubicBezTo>
                      <a:cubicBezTo>
                        <a:pt x="282" y="27"/>
                        <a:pt x="279" y="48"/>
                        <a:pt x="284" y="69"/>
                      </a:cubicBezTo>
                      <a:cubicBezTo>
                        <a:pt x="287" y="80"/>
                        <a:pt x="292" y="90"/>
                        <a:pt x="298" y="98"/>
                      </a:cubicBezTo>
                      <a:cubicBezTo>
                        <a:pt x="298" y="99"/>
                        <a:pt x="298" y="99"/>
                        <a:pt x="298" y="100"/>
                      </a:cubicBezTo>
                      <a:cubicBezTo>
                        <a:pt x="291" y="112"/>
                        <a:pt x="281" y="128"/>
                        <a:pt x="266" y="132"/>
                      </a:cubicBezTo>
                      <a:cubicBezTo>
                        <a:pt x="250" y="136"/>
                        <a:pt x="234" y="132"/>
                        <a:pt x="223" y="120"/>
                      </a:cubicBezTo>
                      <a:cubicBezTo>
                        <a:pt x="242" y="95"/>
                        <a:pt x="247" y="58"/>
                        <a:pt x="232" y="29"/>
                      </a:cubicBezTo>
                      <a:cubicBezTo>
                        <a:pt x="229" y="23"/>
                        <a:pt x="223" y="17"/>
                        <a:pt x="215" y="18"/>
                      </a:cubicBezTo>
                      <a:cubicBezTo>
                        <a:pt x="208" y="19"/>
                        <a:pt x="204" y="26"/>
                        <a:pt x="201" y="32"/>
                      </a:cubicBezTo>
                      <a:cubicBezTo>
                        <a:pt x="191" y="51"/>
                        <a:pt x="192" y="75"/>
                        <a:pt x="197" y="96"/>
                      </a:cubicBezTo>
                      <a:cubicBezTo>
                        <a:pt x="200" y="104"/>
                        <a:pt x="203" y="113"/>
                        <a:pt x="208" y="120"/>
                      </a:cubicBezTo>
                      <a:cubicBezTo>
                        <a:pt x="192" y="136"/>
                        <a:pt x="169" y="145"/>
                        <a:pt x="147" y="139"/>
                      </a:cubicBezTo>
                      <a:cubicBezTo>
                        <a:pt x="134" y="136"/>
                        <a:pt x="123" y="129"/>
                        <a:pt x="116" y="118"/>
                      </a:cubicBezTo>
                      <a:cubicBezTo>
                        <a:pt x="114" y="115"/>
                        <a:pt x="113" y="113"/>
                        <a:pt x="111" y="110"/>
                      </a:cubicBezTo>
                      <a:cubicBezTo>
                        <a:pt x="123" y="93"/>
                        <a:pt x="131" y="73"/>
                        <a:pt x="134" y="53"/>
                      </a:cubicBezTo>
                      <a:cubicBezTo>
                        <a:pt x="137" y="36"/>
                        <a:pt x="134" y="17"/>
                        <a:pt x="120" y="5"/>
                      </a:cubicBezTo>
                      <a:cubicBezTo>
                        <a:pt x="115" y="1"/>
                        <a:pt x="110" y="0"/>
                        <a:pt x="105" y="3"/>
                      </a:cubicBezTo>
                      <a:cubicBezTo>
                        <a:pt x="100" y="6"/>
                        <a:pt x="97" y="12"/>
                        <a:pt x="96" y="17"/>
                      </a:cubicBezTo>
                      <a:cubicBezTo>
                        <a:pt x="91" y="32"/>
                        <a:pt x="90" y="48"/>
                        <a:pt x="90" y="63"/>
                      </a:cubicBezTo>
                      <a:cubicBezTo>
                        <a:pt x="90" y="77"/>
                        <a:pt x="91" y="91"/>
                        <a:pt x="97" y="105"/>
                      </a:cubicBezTo>
                      <a:cubicBezTo>
                        <a:pt x="97" y="107"/>
                        <a:pt x="98" y="108"/>
                        <a:pt x="98" y="109"/>
                      </a:cubicBezTo>
                      <a:cubicBezTo>
                        <a:pt x="92" y="117"/>
                        <a:pt x="85" y="125"/>
                        <a:pt x="76" y="131"/>
                      </a:cubicBezTo>
                      <a:cubicBezTo>
                        <a:pt x="66" y="140"/>
                        <a:pt x="51" y="148"/>
                        <a:pt x="38" y="142"/>
                      </a:cubicBezTo>
                      <a:cubicBezTo>
                        <a:pt x="27" y="136"/>
                        <a:pt x="21" y="123"/>
                        <a:pt x="17" y="111"/>
                      </a:cubicBezTo>
                      <a:cubicBezTo>
                        <a:pt x="13" y="95"/>
                        <a:pt x="12" y="77"/>
                        <a:pt x="14" y="60"/>
                      </a:cubicBezTo>
                      <a:cubicBezTo>
                        <a:pt x="15" y="52"/>
                        <a:pt x="17" y="43"/>
                        <a:pt x="20" y="35"/>
                      </a:cubicBezTo>
                      <a:cubicBezTo>
                        <a:pt x="23" y="28"/>
                        <a:pt x="12" y="25"/>
                        <a:pt x="9" y="32"/>
                      </a:cubicBezTo>
                      <a:cubicBezTo>
                        <a:pt x="3" y="51"/>
                        <a:pt x="0" y="72"/>
                        <a:pt x="2" y="92"/>
                      </a:cubicBezTo>
                      <a:cubicBezTo>
                        <a:pt x="4" y="109"/>
                        <a:pt x="9" y="127"/>
                        <a:pt x="20" y="141"/>
                      </a:cubicBezTo>
                      <a:close/>
                      <a:moveTo>
                        <a:pt x="297" y="72"/>
                      </a:moveTo>
                      <a:cubicBezTo>
                        <a:pt x="291" y="55"/>
                        <a:pt x="292" y="36"/>
                        <a:pt x="298" y="19"/>
                      </a:cubicBezTo>
                      <a:cubicBezTo>
                        <a:pt x="307" y="26"/>
                        <a:pt x="310" y="38"/>
                        <a:pt x="310" y="50"/>
                      </a:cubicBezTo>
                      <a:cubicBezTo>
                        <a:pt x="310" y="62"/>
                        <a:pt x="308" y="74"/>
                        <a:pt x="304" y="86"/>
                      </a:cubicBezTo>
                      <a:cubicBezTo>
                        <a:pt x="301" y="81"/>
                        <a:pt x="299" y="77"/>
                        <a:pt x="297" y="72"/>
                      </a:cubicBezTo>
                      <a:close/>
                      <a:moveTo>
                        <a:pt x="205" y="59"/>
                      </a:moveTo>
                      <a:cubicBezTo>
                        <a:pt x="206" y="51"/>
                        <a:pt x="208" y="43"/>
                        <a:pt x="211" y="36"/>
                      </a:cubicBezTo>
                      <a:cubicBezTo>
                        <a:pt x="213" y="34"/>
                        <a:pt x="214" y="32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8" y="29"/>
                        <a:pt x="217" y="29"/>
                        <a:pt x="218" y="29"/>
                      </a:cubicBezTo>
                      <a:cubicBezTo>
                        <a:pt x="219" y="30"/>
                        <a:pt x="221" y="33"/>
                        <a:pt x="222" y="35"/>
                      </a:cubicBezTo>
                      <a:cubicBezTo>
                        <a:pt x="224" y="39"/>
                        <a:pt x="226" y="44"/>
                        <a:pt x="227" y="49"/>
                      </a:cubicBezTo>
                      <a:cubicBezTo>
                        <a:pt x="229" y="58"/>
                        <a:pt x="230" y="66"/>
                        <a:pt x="229" y="75"/>
                      </a:cubicBezTo>
                      <a:cubicBezTo>
                        <a:pt x="228" y="88"/>
                        <a:pt x="223" y="100"/>
                        <a:pt x="216" y="111"/>
                      </a:cubicBezTo>
                      <a:cubicBezTo>
                        <a:pt x="207" y="95"/>
                        <a:pt x="204" y="76"/>
                        <a:pt x="205" y="59"/>
                      </a:cubicBezTo>
                      <a:close/>
                      <a:moveTo>
                        <a:pt x="111" y="12"/>
                      </a:moveTo>
                      <a:cubicBezTo>
                        <a:pt x="111" y="13"/>
                        <a:pt x="111" y="13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11" y="12"/>
                      </a:move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lose/>
                      <a:moveTo>
                        <a:pt x="106" y="97"/>
                      </a:moveTo>
                      <a:cubicBezTo>
                        <a:pt x="104" y="92"/>
                        <a:pt x="103" y="88"/>
                        <a:pt x="102" y="83"/>
                      </a:cubicBezTo>
                      <a:cubicBezTo>
                        <a:pt x="102" y="83"/>
                        <a:pt x="102" y="83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2"/>
                        <a:pt x="102" y="82"/>
                        <a:pt x="102" y="82"/>
                      </a:cubicBezTo>
                      <a:cubicBezTo>
                        <a:pt x="102" y="81"/>
                        <a:pt x="102" y="80"/>
                        <a:pt x="102" y="78"/>
                      </a:cubicBezTo>
                      <a:cubicBezTo>
                        <a:pt x="101" y="66"/>
                        <a:pt x="102" y="53"/>
                        <a:pt x="103" y="41"/>
                      </a:cubicBezTo>
                      <a:cubicBezTo>
                        <a:pt x="104" y="35"/>
                        <a:pt x="105" y="28"/>
                        <a:pt x="106" y="22"/>
                      </a:cubicBezTo>
                      <a:cubicBezTo>
                        <a:pt x="107" y="20"/>
                        <a:pt x="108" y="18"/>
                        <a:pt x="108" y="16"/>
                      </a:cubicBezTo>
                      <a:cubicBezTo>
                        <a:pt x="110" y="14"/>
                        <a:pt x="110" y="14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3"/>
                        <a:pt x="111" y="13"/>
                        <a:pt x="111" y="13"/>
                      </a:cubicBezTo>
                      <a:cubicBezTo>
                        <a:pt x="111" y="12"/>
                        <a:pt x="112" y="13"/>
                        <a:pt x="112" y="13"/>
                      </a:cubicBezTo>
                      <a:cubicBezTo>
                        <a:pt x="113" y="14"/>
                        <a:pt x="114" y="15"/>
                        <a:pt x="115" y="16"/>
                      </a:cubicBezTo>
                      <a:cubicBezTo>
                        <a:pt x="119" y="21"/>
                        <a:pt x="123" y="28"/>
                        <a:pt x="124" y="34"/>
                      </a:cubicBezTo>
                      <a:cubicBezTo>
                        <a:pt x="126" y="52"/>
                        <a:pt x="119" y="72"/>
                        <a:pt x="111" y="88"/>
                      </a:cubicBezTo>
                      <a:cubicBezTo>
                        <a:pt x="109" y="91"/>
                        <a:pt x="108" y="94"/>
                        <a:pt x="106" y="97"/>
                      </a:cubicBezTo>
                      <a:cubicBezTo>
                        <a:pt x="106" y="97"/>
                        <a:pt x="106" y="97"/>
                        <a:pt x="106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36"/>
                <p:cNvSpPr/>
                <p:nvPr/>
              </p:nvSpPr>
              <p:spPr>
                <a:xfrm>
                  <a:off x="3316301" y="3012982"/>
                  <a:ext cx="445238" cy="198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85" extrusionOk="0">
                      <a:moveTo>
                        <a:pt x="402" y="14"/>
                      </a:moveTo>
                      <a:cubicBezTo>
                        <a:pt x="403" y="42"/>
                        <a:pt x="398" y="86"/>
                        <a:pt x="367" y="97"/>
                      </a:cubicBezTo>
                      <a:cubicBezTo>
                        <a:pt x="357" y="100"/>
                        <a:pt x="347" y="99"/>
                        <a:pt x="338" y="94"/>
                      </a:cubicBezTo>
                      <a:cubicBezTo>
                        <a:pt x="334" y="92"/>
                        <a:pt x="331" y="90"/>
                        <a:pt x="328" y="87"/>
                      </a:cubicBezTo>
                      <a:cubicBezTo>
                        <a:pt x="337" y="64"/>
                        <a:pt x="345" y="32"/>
                        <a:pt x="329" y="12"/>
                      </a:cubicBezTo>
                      <a:cubicBezTo>
                        <a:pt x="325" y="7"/>
                        <a:pt x="319" y="4"/>
                        <a:pt x="313" y="2"/>
                      </a:cubicBezTo>
                      <a:cubicBezTo>
                        <a:pt x="311" y="0"/>
                        <a:pt x="307" y="3"/>
                        <a:pt x="306" y="6"/>
                      </a:cubicBezTo>
                      <a:cubicBezTo>
                        <a:pt x="299" y="32"/>
                        <a:pt x="297" y="66"/>
                        <a:pt x="315" y="89"/>
                      </a:cubicBezTo>
                      <a:cubicBezTo>
                        <a:pt x="311" y="96"/>
                        <a:pt x="308" y="103"/>
                        <a:pt x="303" y="110"/>
                      </a:cubicBezTo>
                      <a:cubicBezTo>
                        <a:pt x="297" y="120"/>
                        <a:pt x="289" y="130"/>
                        <a:pt x="279" y="136"/>
                      </a:cubicBezTo>
                      <a:cubicBezTo>
                        <a:pt x="270" y="141"/>
                        <a:pt x="258" y="143"/>
                        <a:pt x="247" y="142"/>
                      </a:cubicBezTo>
                      <a:cubicBezTo>
                        <a:pt x="239" y="141"/>
                        <a:pt x="232" y="138"/>
                        <a:pt x="226" y="132"/>
                      </a:cubicBezTo>
                      <a:cubicBezTo>
                        <a:pt x="226" y="132"/>
                        <a:pt x="226" y="131"/>
                        <a:pt x="225" y="131"/>
                      </a:cubicBezTo>
                      <a:cubicBezTo>
                        <a:pt x="234" y="118"/>
                        <a:pt x="242" y="105"/>
                        <a:pt x="246" y="91"/>
                      </a:cubicBezTo>
                      <a:cubicBezTo>
                        <a:pt x="250" y="78"/>
                        <a:pt x="252" y="64"/>
                        <a:pt x="247" y="52"/>
                      </a:cubicBezTo>
                      <a:cubicBezTo>
                        <a:pt x="245" y="46"/>
                        <a:pt x="242" y="41"/>
                        <a:pt x="237" y="36"/>
                      </a:cubicBezTo>
                      <a:cubicBezTo>
                        <a:pt x="234" y="34"/>
                        <a:pt x="231" y="31"/>
                        <a:pt x="227" y="31"/>
                      </a:cubicBezTo>
                      <a:cubicBezTo>
                        <a:pt x="220" y="31"/>
                        <a:pt x="215" y="37"/>
                        <a:pt x="213" y="42"/>
                      </a:cubicBezTo>
                      <a:cubicBezTo>
                        <a:pt x="208" y="50"/>
                        <a:pt x="206" y="59"/>
                        <a:pt x="205" y="67"/>
                      </a:cubicBezTo>
                      <a:cubicBezTo>
                        <a:pt x="201" y="88"/>
                        <a:pt x="201" y="111"/>
                        <a:pt x="211" y="130"/>
                      </a:cubicBezTo>
                      <a:cubicBezTo>
                        <a:pt x="211" y="130"/>
                        <a:pt x="211" y="130"/>
                        <a:pt x="211" y="130"/>
                      </a:cubicBezTo>
                      <a:cubicBezTo>
                        <a:pt x="207" y="136"/>
                        <a:pt x="202" y="141"/>
                        <a:pt x="197" y="146"/>
                      </a:cubicBezTo>
                      <a:cubicBezTo>
                        <a:pt x="188" y="155"/>
                        <a:pt x="178" y="163"/>
                        <a:pt x="167" y="168"/>
                      </a:cubicBezTo>
                      <a:cubicBezTo>
                        <a:pt x="157" y="173"/>
                        <a:pt x="147" y="173"/>
                        <a:pt x="137" y="170"/>
                      </a:cubicBezTo>
                      <a:cubicBezTo>
                        <a:pt x="117" y="164"/>
                        <a:pt x="105" y="148"/>
                        <a:pt x="98" y="129"/>
                      </a:cubicBezTo>
                      <a:cubicBezTo>
                        <a:pt x="111" y="117"/>
                        <a:pt x="121" y="100"/>
                        <a:pt x="126" y="83"/>
                      </a:cubicBezTo>
                      <a:cubicBezTo>
                        <a:pt x="132" y="61"/>
                        <a:pt x="132" y="33"/>
                        <a:pt x="114" y="17"/>
                      </a:cubicBezTo>
                      <a:cubicBezTo>
                        <a:pt x="112" y="14"/>
                        <a:pt x="108" y="15"/>
                        <a:pt x="106" y="17"/>
                      </a:cubicBezTo>
                      <a:cubicBezTo>
                        <a:pt x="84" y="36"/>
                        <a:pt x="76" y="69"/>
                        <a:pt x="79" y="98"/>
                      </a:cubicBezTo>
                      <a:cubicBezTo>
                        <a:pt x="79" y="107"/>
                        <a:pt x="81" y="116"/>
                        <a:pt x="84" y="126"/>
                      </a:cubicBezTo>
                      <a:cubicBezTo>
                        <a:pt x="70" y="135"/>
                        <a:pt x="53" y="136"/>
                        <a:pt x="39" y="127"/>
                      </a:cubicBezTo>
                      <a:cubicBezTo>
                        <a:pt x="22" y="117"/>
                        <a:pt x="14" y="96"/>
                        <a:pt x="13" y="77"/>
                      </a:cubicBezTo>
                      <a:cubicBezTo>
                        <a:pt x="11" y="56"/>
                        <a:pt x="13" y="33"/>
                        <a:pt x="23" y="13"/>
                      </a:cubicBezTo>
                      <a:cubicBezTo>
                        <a:pt x="26" y="7"/>
                        <a:pt x="16" y="1"/>
                        <a:pt x="13" y="8"/>
                      </a:cubicBezTo>
                      <a:cubicBezTo>
                        <a:pt x="3" y="27"/>
                        <a:pt x="0" y="50"/>
                        <a:pt x="1" y="72"/>
                      </a:cubicBezTo>
                      <a:cubicBezTo>
                        <a:pt x="2" y="95"/>
                        <a:pt x="9" y="119"/>
                        <a:pt x="28" y="133"/>
                      </a:cubicBezTo>
                      <a:cubicBezTo>
                        <a:pt x="45" y="147"/>
                        <a:pt x="69" y="148"/>
                        <a:pt x="88" y="137"/>
                      </a:cubicBezTo>
                      <a:cubicBezTo>
                        <a:pt x="94" y="152"/>
                        <a:pt x="104" y="165"/>
                        <a:pt x="118" y="174"/>
                      </a:cubicBezTo>
                      <a:cubicBezTo>
                        <a:pt x="129" y="181"/>
                        <a:pt x="144" y="185"/>
                        <a:pt x="157" y="183"/>
                      </a:cubicBezTo>
                      <a:cubicBezTo>
                        <a:pt x="170" y="181"/>
                        <a:pt x="182" y="174"/>
                        <a:pt x="192" y="166"/>
                      </a:cubicBezTo>
                      <a:cubicBezTo>
                        <a:pt x="201" y="158"/>
                        <a:pt x="210" y="150"/>
                        <a:pt x="218" y="140"/>
                      </a:cubicBezTo>
                      <a:cubicBezTo>
                        <a:pt x="222" y="144"/>
                        <a:pt x="227" y="148"/>
                        <a:pt x="232" y="150"/>
                      </a:cubicBezTo>
                      <a:cubicBezTo>
                        <a:pt x="243" y="155"/>
                        <a:pt x="257" y="154"/>
                        <a:pt x="269" y="151"/>
                      </a:cubicBezTo>
                      <a:cubicBezTo>
                        <a:pt x="281" y="148"/>
                        <a:pt x="291" y="142"/>
                        <a:pt x="300" y="132"/>
                      </a:cubicBezTo>
                      <a:cubicBezTo>
                        <a:pt x="310" y="122"/>
                        <a:pt x="317" y="110"/>
                        <a:pt x="323" y="98"/>
                      </a:cubicBezTo>
                      <a:cubicBezTo>
                        <a:pt x="325" y="99"/>
                        <a:pt x="327" y="101"/>
                        <a:pt x="328" y="102"/>
                      </a:cubicBezTo>
                      <a:cubicBezTo>
                        <a:pt x="339" y="109"/>
                        <a:pt x="353" y="112"/>
                        <a:pt x="366" y="109"/>
                      </a:cubicBezTo>
                      <a:cubicBezTo>
                        <a:pt x="380" y="106"/>
                        <a:pt x="392" y="95"/>
                        <a:pt x="399" y="83"/>
                      </a:cubicBezTo>
                      <a:cubicBezTo>
                        <a:pt x="412" y="63"/>
                        <a:pt x="415" y="37"/>
                        <a:pt x="413" y="14"/>
                      </a:cubicBezTo>
                      <a:cubicBezTo>
                        <a:pt x="413" y="7"/>
                        <a:pt x="402" y="7"/>
                        <a:pt x="402" y="14"/>
                      </a:cubicBezTo>
                      <a:close/>
                      <a:moveTo>
                        <a:pt x="103" y="38"/>
                      </a:moveTo>
                      <a:cubicBezTo>
                        <a:pt x="105" y="35"/>
                        <a:pt x="107" y="32"/>
                        <a:pt x="110" y="29"/>
                      </a:cubicBezTo>
                      <a:cubicBezTo>
                        <a:pt x="119" y="41"/>
                        <a:pt x="120" y="58"/>
                        <a:pt x="117" y="73"/>
                      </a:cubicBezTo>
                      <a:cubicBezTo>
                        <a:pt x="113" y="89"/>
                        <a:pt x="105" y="106"/>
                        <a:pt x="94" y="118"/>
                      </a:cubicBezTo>
                      <a:cubicBezTo>
                        <a:pt x="93" y="117"/>
                        <a:pt x="93" y="116"/>
                        <a:pt x="93" y="115"/>
                      </a:cubicBezTo>
                      <a:cubicBezTo>
                        <a:pt x="87" y="90"/>
                        <a:pt x="89" y="60"/>
                        <a:pt x="103" y="38"/>
                      </a:cubicBezTo>
                      <a:close/>
                      <a:moveTo>
                        <a:pt x="226" y="42"/>
                      </a:move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lose/>
                      <a:moveTo>
                        <a:pt x="214" y="83"/>
                      </a:moveTo>
                      <a:cubicBezTo>
                        <a:pt x="215" y="74"/>
                        <a:pt x="216" y="66"/>
                        <a:pt x="219" y="58"/>
                      </a:cubicBezTo>
                      <a:cubicBezTo>
                        <a:pt x="219" y="56"/>
                        <a:pt x="220" y="54"/>
                        <a:pt x="220" y="53"/>
                      </a:cubicBezTo>
                      <a:cubicBezTo>
                        <a:pt x="221" y="51"/>
                        <a:pt x="221" y="51"/>
                        <a:pt x="222" y="49"/>
                      </a:cubicBezTo>
                      <a:cubicBezTo>
                        <a:pt x="223" y="48"/>
                        <a:pt x="223" y="46"/>
                        <a:pt x="224" y="45"/>
                      </a:cubicBezTo>
                      <a:cubicBezTo>
                        <a:pt x="224" y="45"/>
                        <a:pt x="224" y="44"/>
                        <a:pt x="225" y="44"/>
                      </a:cubicBezTo>
                      <a:cubicBezTo>
                        <a:pt x="225" y="44"/>
                        <a:pt x="226" y="43"/>
                        <a:pt x="226" y="43"/>
                      </a:cubicBezTo>
                      <a:cubicBezTo>
                        <a:pt x="226" y="43"/>
                        <a:pt x="226" y="43"/>
                        <a:pt x="226" y="43"/>
                      </a:cubicBezTo>
                      <a:cubicBezTo>
                        <a:pt x="226" y="43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6" y="42"/>
                        <a:pt x="226" y="42"/>
                        <a:pt x="226" y="42"/>
                      </a:cubicBezTo>
                      <a:cubicBezTo>
                        <a:pt x="228" y="44"/>
                        <a:pt x="231" y="46"/>
                        <a:pt x="232" y="48"/>
                      </a:cubicBezTo>
                      <a:cubicBezTo>
                        <a:pt x="239" y="55"/>
                        <a:pt x="240" y="66"/>
                        <a:pt x="238" y="76"/>
                      </a:cubicBezTo>
                      <a:cubicBezTo>
                        <a:pt x="236" y="91"/>
                        <a:pt x="228" y="107"/>
                        <a:pt x="219" y="120"/>
                      </a:cubicBezTo>
                      <a:cubicBezTo>
                        <a:pt x="214" y="109"/>
                        <a:pt x="213" y="95"/>
                        <a:pt x="214" y="83"/>
                      </a:cubicBezTo>
                      <a:close/>
                      <a:moveTo>
                        <a:pt x="316" y="68"/>
                      </a:moveTo>
                      <a:cubicBezTo>
                        <a:pt x="310" y="51"/>
                        <a:pt x="311" y="33"/>
                        <a:pt x="316" y="15"/>
                      </a:cubicBezTo>
                      <a:cubicBezTo>
                        <a:pt x="332" y="27"/>
                        <a:pt x="326" y="56"/>
                        <a:pt x="321" y="72"/>
                      </a:cubicBezTo>
                      <a:cubicBezTo>
                        <a:pt x="321" y="74"/>
                        <a:pt x="320" y="75"/>
                        <a:pt x="320" y="76"/>
                      </a:cubicBezTo>
                      <a:cubicBezTo>
                        <a:pt x="318" y="73"/>
                        <a:pt x="317" y="71"/>
                        <a:pt x="316" y="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36"/>
                <p:cNvSpPr/>
                <p:nvPr/>
              </p:nvSpPr>
              <p:spPr>
                <a:xfrm>
                  <a:off x="3346596" y="2969407"/>
                  <a:ext cx="406690" cy="740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918" extrusionOk="0">
                      <a:moveTo>
                        <a:pt x="0" y="209"/>
                      </a:moveTo>
                      <a:lnTo>
                        <a:pt x="61" y="177"/>
                      </a:lnTo>
                      <a:lnTo>
                        <a:pt x="162" y="261"/>
                      </a:lnTo>
                      <a:lnTo>
                        <a:pt x="183" y="0"/>
                      </a:lnTo>
                      <a:lnTo>
                        <a:pt x="360" y="0"/>
                      </a:lnTo>
                      <a:lnTo>
                        <a:pt x="375" y="162"/>
                      </a:lnTo>
                      <a:lnTo>
                        <a:pt x="455" y="95"/>
                      </a:lnTo>
                      <a:lnTo>
                        <a:pt x="504" y="121"/>
                      </a:lnTo>
                      <a:lnTo>
                        <a:pt x="384" y="282"/>
                      </a:lnTo>
                      <a:lnTo>
                        <a:pt x="440" y="918"/>
                      </a:lnTo>
                      <a:lnTo>
                        <a:pt x="106" y="918"/>
                      </a:lnTo>
                      <a:lnTo>
                        <a:pt x="149" y="408"/>
                      </a:lnTo>
                      <a:lnTo>
                        <a:pt x="0" y="20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36"/>
                <p:cNvSpPr/>
                <p:nvPr/>
              </p:nvSpPr>
              <p:spPr>
                <a:xfrm>
                  <a:off x="3541872" y="3267163"/>
                  <a:ext cx="116197" cy="25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31" extrusionOk="0">
                      <a:moveTo>
                        <a:pt x="61" y="0"/>
                      </a:move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73" y="26"/>
                        <a:pt x="103" y="167"/>
                        <a:pt x="74" y="213"/>
                      </a:cubicBezTo>
                      <a:cubicBezTo>
                        <a:pt x="68" y="224"/>
                        <a:pt x="58" y="229"/>
                        <a:pt x="46" y="228"/>
                      </a:cubicBezTo>
                      <a:cubicBezTo>
                        <a:pt x="12" y="227"/>
                        <a:pt x="2" y="141"/>
                        <a:pt x="2" y="110"/>
                      </a:cubicBezTo>
                      <a:cubicBezTo>
                        <a:pt x="2" y="94"/>
                        <a:pt x="9" y="37"/>
                        <a:pt x="26" y="32"/>
                      </a:cubicBezTo>
                      <a:cubicBezTo>
                        <a:pt x="31" y="30"/>
                        <a:pt x="37" y="34"/>
                        <a:pt x="44" y="43"/>
                      </a:cubicBezTo>
                      <a:cubicBezTo>
                        <a:pt x="58" y="63"/>
                        <a:pt x="72" y="169"/>
                        <a:pt x="56" y="191"/>
                      </a:cubicBezTo>
                      <a:cubicBezTo>
                        <a:pt x="54" y="194"/>
                        <a:pt x="51" y="195"/>
                        <a:pt x="47" y="194"/>
                      </a:cubicBezTo>
                      <a:cubicBezTo>
                        <a:pt x="24" y="186"/>
                        <a:pt x="22" y="124"/>
                        <a:pt x="27" y="92"/>
                      </a:cubicBezTo>
                      <a:cubicBezTo>
                        <a:pt x="29" y="80"/>
                        <a:pt x="31" y="77"/>
                        <a:pt x="32" y="77"/>
                      </a:cubicBezTo>
                      <a:cubicBezTo>
                        <a:pt x="44" y="77"/>
                        <a:pt x="49" y="130"/>
                        <a:pt x="50" y="151"/>
                      </a:cubicBezTo>
                      <a:cubicBezTo>
                        <a:pt x="52" y="151"/>
                        <a:pt x="52" y="151"/>
                        <a:pt x="52" y="151"/>
                      </a:cubicBezTo>
                      <a:cubicBezTo>
                        <a:pt x="52" y="143"/>
                        <a:pt x="48" y="75"/>
                        <a:pt x="32" y="75"/>
                      </a:cubicBezTo>
                      <a:cubicBezTo>
                        <a:pt x="31" y="75"/>
                        <a:pt x="27" y="75"/>
                        <a:pt x="25" y="92"/>
                      </a:cubicBezTo>
                      <a:cubicBezTo>
                        <a:pt x="20" y="119"/>
                        <a:pt x="20" y="187"/>
                        <a:pt x="46" y="196"/>
                      </a:cubicBezTo>
                      <a:cubicBezTo>
                        <a:pt x="51" y="198"/>
                        <a:pt x="55" y="196"/>
                        <a:pt x="58" y="192"/>
                      </a:cubicBezTo>
                      <a:cubicBezTo>
                        <a:pt x="75" y="169"/>
                        <a:pt x="60" y="63"/>
                        <a:pt x="46" y="42"/>
                      </a:cubicBezTo>
                      <a:cubicBezTo>
                        <a:pt x="38" y="32"/>
                        <a:pt x="32" y="28"/>
                        <a:pt x="25" y="30"/>
                      </a:cubicBezTo>
                      <a:cubicBezTo>
                        <a:pt x="6" y="36"/>
                        <a:pt x="0" y="97"/>
                        <a:pt x="0" y="110"/>
                      </a:cubicBezTo>
                      <a:cubicBezTo>
                        <a:pt x="0" y="134"/>
                        <a:pt x="8" y="229"/>
                        <a:pt x="46" y="231"/>
                      </a:cubicBezTo>
                      <a:cubicBezTo>
                        <a:pt x="47" y="231"/>
                        <a:pt x="47" y="231"/>
                        <a:pt x="48" y="231"/>
                      </a:cubicBezTo>
                      <a:cubicBezTo>
                        <a:pt x="60" y="231"/>
                        <a:pt x="69" y="225"/>
                        <a:pt x="76" y="214"/>
                      </a:cubicBezTo>
                      <a:cubicBezTo>
                        <a:pt x="106" y="167"/>
                        <a:pt x="75" y="26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36"/>
                <p:cNvSpPr/>
                <p:nvPr/>
              </p:nvSpPr>
              <p:spPr>
                <a:xfrm>
                  <a:off x="3494263" y="2969407"/>
                  <a:ext cx="99252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675" extrusionOk="0">
                      <a:moveTo>
                        <a:pt x="52" y="551"/>
                      </a:moveTo>
                      <a:cubicBezTo>
                        <a:pt x="36" y="524"/>
                        <a:pt x="19" y="496"/>
                        <a:pt x="12" y="465"/>
                      </a:cubicBezTo>
                      <a:cubicBezTo>
                        <a:pt x="5" y="434"/>
                        <a:pt x="3" y="392"/>
                        <a:pt x="5" y="356"/>
                      </a:cubicBezTo>
                      <a:cubicBezTo>
                        <a:pt x="7" y="329"/>
                        <a:pt x="12" y="290"/>
                        <a:pt x="25" y="256"/>
                      </a:cubicBezTo>
                      <a:cubicBezTo>
                        <a:pt x="30" y="245"/>
                        <a:pt x="35" y="234"/>
                        <a:pt x="41" y="223"/>
                      </a:cubicBezTo>
                      <a:cubicBezTo>
                        <a:pt x="50" y="205"/>
                        <a:pt x="59" y="186"/>
                        <a:pt x="65" y="166"/>
                      </a:cubicBezTo>
                      <a:cubicBezTo>
                        <a:pt x="77" y="127"/>
                        <a:pt x="78" y="86"/>
                        <a:pt x="80" y="47"/>
                      </a:cubicBezTo>
                      <a:cubicBezTo>
                        <a:pt x="80" y="32"/>
                        <a:pt x="81" y="16"/>
                        <a:pt x="82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16"/>
                        <a:pt x="78" y="32"/>
                        <a:pt x="78" y="47"/>
                      </a:cubicBezTo>
                      <a:cubicBezTo>
                        <a:pt x="76" y="86"/>
                        <a:pt x="74" y="126"/>
                        <a:pt x="63" y="165"/>
                      </a:cubicBezTo>
                      <a:cubicBezTo>
                        <a:pt x="57" y="185"/>
                        <a:pt x="48" y="204"/>
                        <a:pt x="39" y="222"/>
                      </a:cubicBezTo>
                      <a:cubicBezTo>
                        <a:pt x="33" y="233"/>
                        <a:pt x="28" y="244"/>
                        <a:pt x="23" y="256"/>
                      </a:cubicBezTo>
                      <a:cubicBezTo>
                        <a:pt x="10" y="290"/>
                        <a:pt x="5" y="329"/>
                        <a:pt x="3" y="356"/>
                      </a:cubicBezTo>
                      <a:cubicBezTo>
                        <a:pt x="0" y="392"/>
                        <a:pt x="3" y="434"/>
                        <a:pt x="10" y="466"/>
                      </a:cubicBezTo>
                      <a:cubicBezTo>
                        <a:pt x="17" y="497"/>
                        <a:pt x="34" y="525"/>
                        <a:pt x="50" y="552"/>
                      </a:cubicBezTo>
                      <a:cubicBezTo>
                        <a:pt x="54" y="559"/>
                        <a:pt x="57" y="565"/>
                        <a:pt x="61" y="571"/>
                      </a:cubicBezTo>
                      <a:cubicBezTo>
                        <a:pt x="78" y="603"/>
                        <a:pt x="83" y="639"/>
                        <a:pt x="88" y="675"/>
                      </a:cubicBezTo>
                      <a:cubicBezTo>
                        <a:pt x="90" y="675"/>
                        <a:pt x="90" y="675"/>
                        <a:pt x="90" y="675"/>
                      </a:cubicBezTo>
                      <a:cubicBezTo>
                        <a:pt x="85" y="639"/>
                        <a:pt x="80" y="602"/>
                        <a:pt x="63" y="570"/>
                      </a:cubicBezTo>
                      <a:cubicBezTo>
                        <a:pt x="59" y="564"/>
                        <a:pt x="55" y="557"/>
                        <a:pt x="52" y="55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36"/>
                <p:cNvSpPr/>
                <p:nvPr/>
              </p:nvSpPr>
              <p:spPr>
                <a:xfrm>
                  <a:off x="3607233" y="2969407"/>
                  <a:ext cx="69396" cy="74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75" extrusionOk="0">
                      <a:moveTo>
                        <a:pt x="29" y="557"/>
                      </a:moveTo>
                      <a:cubicBezTo>
                        <a:pt x="33" y="545"/>
                        <a:pt x="38" y="534"/>
                        <a:pt x="43" y="524"/>
                      </a:cubicBezTo>
                      <a:cubicBezTo>
                        <a:pt x="51" y="506"/>
                        <a:pt x="58" y="490"/>
                        <a:pt x="60" y="469"/>
                      </a:cubicBezTo>
                      <a:cubicBezTo>
                        <a:pt x="62" y="448"/>
                        <a:pt x="63" y="426"/>
                        <a:pt x="62" y="404"/>
                      </a:cubicBezTo>
                      <a:cubicBezTo>
                        <a:pt x="57" y="340"/>
                        <a:pt x="57" y="340"/>
                        <a:pt x="57" y="340"/>
                      </a:cubicBezTo>
                      <a:cubicBezTo>
                        <a:pt x="52" y="314"/>
                        <a:pt x="43" y="288"/>
                        <a:pt x="34" y="262"/>
                      </a:cubicBezTo>
                      <a:cubicBezTo>
                        <a:pt x="24" y="233"/>
                        <a:pt x="14" y="202"/>
                        <a:pt x="9" y="171"/>
                      </a:cubicBezTo>
                      <a:cubicBezTo>
                        <a:pt x="3" y="126"/>
                        <a:pt x="7" y="80"/>
                        <a:pt x="11" y="35"/>
                      </a:cubicBezTo>
                      <a:cubicBezTo>
                        <a:pt x="12" y="24"/>
                        <a:pt x="13" y="12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2"/>
                        <a:pt x="10" y="24"/>
                        <a:pt x="9" y="35"/>
                      </a:cubicBezTo>
                      <a:cubicBezTo>
                        <a:pt x="5" y="80"/>
                        <a:pt x="0" y="126"/>
                        <a:pt x="7" y="171"/>
                      </a:cubicBezTo>
                      <a:cubicBezTo>
                        <a:pt x="12" y="203"/>
                        <a:pt x="22" y="233"/>
                        <a:pt x="32" y="263"/>
                      </a:cubicBezTo>
                      <a:cubicBezTo>
                        <a:pt x="43" y="294"/>
                        <a:pt x="54" y="327"/>
                        <a:pt x="58" y="360"/>
                      </a:cubicBezTo>
                      <a:cubicBezTo>
                        <a:pt x="61" y="395"/>
                        <a:pt x="61" y="434"/>
                        <a:pt x="58" y="469"/>
                      </a:cubicBezTo>
                      <a:cubicBezTo>
                        <a:pt x="56" y="489"/>
                        <a:pt x="49" y="506"/>
                        <a:pt x="40" y="523"/>
                      </a:cubicBezTo>
                      <a:cubicBezTo>
                        <a:pt x="36" y="533"/>
                        <a:pt x="31" y="544"/>
                        <a:pt x="27" y="556"/>
                      </a:cubicBezTo>
                      <a:cubicBezTo>
                        <a:pt x="15" y="593"/>
                        <a:pt x="17" y="635"/>
                        <a:pt x="22" y="675"/>
                      </a:cubicBezTo>
                      <a:cubicBezTo>
                        <a:pt x="24" y="675"/>
                        <a:pt x="24" y="675"/>
                        <a:pt x="24" y="675"/>
                      </a:cubicBezTo>
                      <a:cubicBezTo>
                        <a:pt x="19" y="635"/>
                        <a:pt x="17" y="593"/>
                        <a:pt x="29" y="5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36"/>
                <p:cNvSpPr/>
                <p:nvPr/>
              </p:nvSpPr>
              <p:spPr>
                <a:xfrm>
                  <a:off x="3670980" y="3581864"/>
                  <a:ext cx="19366" cy="128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17" extrusionOk="0">
                      <a:moveTo>
                        <a:pt x="18" y="4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7" y="17"/>
                        <a:pt x="2" y="36"/>
                        <a:pt x="1" y="58"/>
                      </a:cubicBezTo>
                      <a:cubicBezTo>
                        <a:pt x="1" y="77"/>
                        <a:pt x="1" y="97"/>
                        <a:pt x="0" y="117"/>
                      </a:cubicBezTo>
                      <a:cubicBezTo>
                        <a:pt x="2" y="117"/>
                        <a:pt x="2" y="117"/>
                        <a:pt x="2" y="117"/>
                      </a:cubicBezTo>
                      <a:cubicBezTo>
                        <a:pt x="3" y="97"/>
                        <a:pt x="3" y="77"/>
                        <a:pt x="3" y="58"/>
                      </a:cubicBezTo>
                      <a:cubicBezTo>
                        <a:pt x="4" y="38"/>
                        <a:pt x="9" y="19"/>
                        <a:pt x="18" y="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36"/>
                <p:cNvSpPr/>
                <p:nvPr/>
              </p:nvSpPr>
              <p:spPr>
                <a:xfrm>
                  <a:off x="3457145" y="2969407"/>
                  <a:ext cx="87955" cy="31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" h="291" extrusionOk="0">
                      <a:moveTo>
                        <a:pt x="78" y="0"/>
                      </a:moveTo>
                      <a:cubicBezTo>
                        <a:pt x="76" y="124"/>
                        <a:pt x="51" y="217"/>
                        <a:pt x="0" y="289"/>
                      </a:cubicBezTo>
                      <a:cubicBezTo>
                        <a:pt x="2" y="291"/>
                        <a:pt x="2" y="291"/>
                        <a:pt x="2" y="291"/>
                      </a:cubicBezTo>
                      <a:cubicBezTo>
                        <a:pt x="53" y="219"/>
                        <a:pt x="78" y="125"/>
                        <a:pt x="80" y="0"/>
                      </a:cubicBez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36"/>
                <p:cNvSpPr/>
                <p:nvPr/>
              </p:nvSpPr>
              <p:spPr>
                <a:xfrm>
                  <a:off x="3411150" y="3163876"/>
                  <a:ext cx="49223" cy="63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58" extrusionOk="0">
                      <a:moveTo>
                        <a:pt x="19" y="33"/>
                      </a:moveTo>
                      <a:cubicBezTo>
                        <a:pt x="24" y="26"/>
                        <a:pt x="29" y="20"/>
                        <a:pt x="35" y="14"/>
                      </a:cubicBezTo>
                      <a:cubicBezTo>
                        <a:pt x="38" y="10"/>
                        <a:pt x="41" y="6"/>
                        <a:pt x="45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4"/>
                        <a:pt x="36" y="8"/>
                        <a:pt x="33" y="12"/>
                      </a:cubicBezTo>
                      <a:cubicBezTo>
                        <a:pt x="28" y="18"/>
                        <a:pt x="22" y="24"/>
                        <a:pt x="17" y="31"/>
                      </a:cubicBezTo>
                      <a:cubicBezTo>
                        <a:pt x="13" y="36"/>
                        <a:pt x="10" y="42"/>
                        <a:pt x="6" y="48"/>
                      </a:cubicBezTo>
                      <a:cubicBezTo>
                        <a:pt x="4" y="51"/>
                        <a:pt x="2" y="54"/>
                        <a:pt x="0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4" y="55"/>
                        <a:pt x="6" y="52"/>
                        <a:pt x="7" y="49"/>
                      </a:cubicBezTo>
                      <a:cubicBezTo>
                        <a:pt x="12" y="43"/>
                        <a:pt x="15" y="37"/>
                        <a:pt x="19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36"/>
                <p:cNvSpPr/>
                <p:nvPr/>
              </p:nvSpPr>
              <p:spPr>
                <a:xfrm>
                  <a:off x="3481352" y="2969407"/>
                  <a:ext cx="19366" cy="162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148" extrusionOk="0">
                      <a:moveTo>
                        <a:pt x="1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50"/>
                        <a:pt x="10" y="99"/>
                        <a:pt x="1" y="137"/>
                      </a:cubicBezTo>
                      <a:cubicBezTo>
                        <a:pt x="1" y="137"/>
                        <a:pt x="1" y="138"/>
                        <a:pt x="0" y="138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1" y="145"/>
                        <a:pt x="2" y="141"/>
                        <a:pt x="3" y="137"/>
                      </a:cubicBezTo>
                      <a:cubicBezTo>
                        <a:pt x="12" y="99"/>
                        <a:pt x="18" y="5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36"/>
                <p:cNvSpPr/>
                <p:nvPr/>
              </p:nvSpPr>
              <p:spPr>
                <a:xfrm>
                  <a:off x="3372418" y="3121109"/>
                  <a:ext cx="36312" cy="54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50" extrusionOk="0">
                      <a:moveTo>
                        <a:pt x="33" y="2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15"/>
                        <a:pt x="12" y="30"/>
                        <a:pt x="2" y="45"/>
                      </a:cubicBezTo>
                      <a:cubicBezTo>
                        <a:pt x="1" y="46"/>
                        <a:pt x="1" y="47"/>
                        <a:pt x="0" y="48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2" y="49"/>
                        <a:pt x="3" y="48"/>
                        <a:pt x="4" y="46"/>
                      </a:cubicBezTo>
                      <a:cubicBezTo>
                        <a:pt x="14" y="32"/>
                        <a:pt x="24" y="17"/>
                        <a:pt x="33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36"/>
                <p:cNvSpPr/>
                <p:nvPr/>
              </p:nvSpPr>
              <p:spPr>
                <a:xfrm>
                  <a:off x="3448269" y="3517310"/>
                  <a:ext cx="96831" cy="192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76" extrusionOk="0">
                      <a:moveTo>
                        <a:pt x="71" y="80"/>
                      </a:moveTo>
                      <a:cubicBezTo>
                        <a:pt x="61" y="66"/>
                        <a:pt x="49" y="54"/>
                        <a:pt x="37" y="43"/>
                      </a:cubicBezTo>
                      <a:cubicBezTo>
                        <a:pt x="23" y="29"/>
                        <a:pt x="10" y="15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0" y="18"/>
                        <a:pt x="23" y="31"/>
                        <a:pt x="35" y="44"/>
                      </a:cubicBezTo>
                      <a:cubicBezTo>
                        <a:pt x="47" y="56"/>
                        <a:pt x="59" y="68"/>
                        <a:pt x="69" y="81"/>
                      </a:cubicBezTo>
                      <a:cubicBezTo>
                        <a:pt x="86" y="108"/>
                        <a:pt x="86" y="140"/>
                        <a:pt x="86" y="170"/>
                      </a:cubicBezTo>
                      <a:cubicBezTo>
                        <a:pt x="86" y="172"/>
                        <a:pt x="86" y="173"/>
                        <a:pt x="86" y="176"/>
                      </a:cubicBezTo>
                      <a:cubicBezTo>
                        <a:pt x="88" y="176"/>
                        <a:pt x="88" y="176"/>
                        <a:pt x="88" y="176"/>
                      </a:cubicBezTo>
                      <a:cubicBezTo>
                        <a:pt x="88" y="173"/>
                        <a:pt x="88" y="172"/>
                        <a:pt x="88" y="170"/>
                      </a:cubicBezTo>
                      <a:cubicBezTo>
                        <a:pt x="88" y="139"/>
                        <a:pt x="88" y="107"/>
                        <a:pt x="71" y="8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36"/>
                <p:cNvSpPr/>
                <p:nvPr/>
              </p:nvSpPr>
              <p:spPr>
                <a:xfrm>
                  <a:off x="3442620" y="3588320"/>
                  <a:ext cx="50837" cy="121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11" extrusionOk="0">
                      <a:moveTo>
                        <a:pt x="29" y="17"/>
                      </a:moveTo>
                      <a:cubicBezTo>
                        <a:pt x="22" y="8"/>
                        <a:pt x="12" y="2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4"/>
                        <a:pt x="21" y="10"/>
                        <a:pt x="28" y="19"/>
                      </a:cubicBezTo>
                      <a:cubicBezTo>
                        <a:pt x="44" y="40"/>
                        <a:pt x="44" y="78"/>
                        <a:pt x="39" y="111"/>
                      </a:cubicBezTo>
                      <a:cubicBezTo>
                        <a:pt x="41" y="111"/>
                        <a:pt x="41" y="111"/>
                        <a:pt x="41" y="111"/>
                      </a:cubicBezTo>
                      <a:cubicBezTo>
                        <a:pt x="46" y="78"/>
                        <a:pt x="46" y="39"/>
                        <a:pt x="29" y="1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36"/>
                <p:cNvSpPr/>
                <p:nvPr/>
              </p:nvSpPr>
              <p:spPr>
                <a:xfrm>
                  <a:off x="3436164" y="3658522"/>
                  <a:ext cx="18560" cy="51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47" extrusionOk="0">
                      <a:moveTo>
                        <a:pt x="17" y="32"/>
                      </a:moveTo>
                      <a:cubicBezTo>
                        <a:pt x="16" y="18"/>
                        <a:pt x="9" y="9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11"/>
                        <a:pt x="14" y="20"/>
                        <a:pt x="15" y="32"/>
                      </a:cubicBezTo>
                      <a:cubicBezTo>
                        <a:pt x="15" y="36"/>
                        <a:pt x="15" y="41"/>
                        <a:pt x="14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1"/>
                        <a:pt x="17" y="36"/>
                        <a:pt x="17" y="3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6"/>
                <p:cNvSpPr/>
                <p:nvPr/>
              </p:nvSpPr>
              <p:spPr>
                <a:xfrm>
                  <a:off x="3652421" y="3094481"/>
                  <a:ext cx="16139" cy="8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80" extrusionOk="0">
                      <a:moveTo>
                        <a:pt x="1" y="33"/>
                      </a:moveTo>
                      <a:cubicBezTo>
                        <a:pt x="4" y="49"/>
                        <a:pt x="9" y="65"/>
                        <a:pt x="14" y="80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0" y="63"/>
                        <a:pt x="6" y="48"/>
                        <a:pt x="4" y="32"/>
                      </a:cubicBezTo>
                      <a:cubicBezTo>
                        <a:pt x="3" y="28"/>
                        <a:pt x="2" y="15"/>
                        <a:pt x="3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6"/>
                        <a:pt x="1" y="29"/>
                        <a:pt x="1" y="33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6"/>
                <p:cNvSpPr/>
                <p:nvPr/>
              </p:nvSpPr>
              <p:spPr>
                <a:xfrm>
                  <a:off x="3697609" y="3057362"/>
                  <a:ext cx="16139" cy="65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60" extrusionOk="0">
                      <a:moveTo>
                        <a:pt x="15" y="58"/>
                      </a:moveTo>
                      <a:cubicBezTo>
                        <a:pt x="8" y="39"/>
                        <a:pt x="4" y="19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1"/>
                        <a:pt x="7" y="41"/>
                        <a:pt x="13" y="60"/>
                      </a:cubicBez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89" name="Google Shape;2289;p36"/>
              <p:cNvGrpSpPr/>
              <p:nvPr/>
            </p:nvGrpSpPr>
            <p:grpSpPr>
              <a:xfrm>
                <a:off x="7119446" y="3231240"/>
                <a:ext cx="1309463" cy="1539202"/>
                <a:chOff x="6399689" y="2305261"/>
                <a:chExt cx="1448842" cy="1703034"/>
              </a:xfrm>
            </p:grpSpPr>
            <p:sp>
              <p:nvSpPr>
                <p:cNvPr id="2290" name="Google Shape;2290;p36"/>
                <p:cNvSpPr/>
                <p:nvPr/>
              </p:nvSpPr>
              <p:spPr>
                <a:xfrm>
                  <a:off x="6399689" y="2305261"/>
                  <a:ext cx="1448842" cy="123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028" extrusionOk="0">
                      <a:moveTo>
                        <a:pt x="325" y="946"/>
                      </a:moveTo>
                      <a:cubicBezTo>
                        <a:pt x="325" y="946"/>
                        <a:pt x="257" y="982"/>
                        <a:pt x="174" y="924"/>
                      </a:cubicBezTo>
                      <a:cubicBezTo>
                        <a:pt x="80" y="859"/>
                        <a:pt x="104" y="776"/>
                        <a:pt x="104" y="776"/>
                      </a:cubicBezTo>
                      <a:cubicBezTo>
                        <a:pt x="104" y="776"/>
                        <a:pt x="0" y="692"/>
                        <a:pt x="61" y="502"/>
                      </a:cubicBezTo>
                      <a:cubicBezTo>
                        <a:pt x="128" y="292"/>
                        <a:pt x="307" y="301"/>
                        <a:pt x="307" y="301"/>
                      </a:cubicBezTo>
                      <a:cubicBezTo>
                        <a:pt x="307" y="301"/>
                        <a:pt x="300" y="140"/>
                        <a:pt x="467" y="76"/>
                      </a:cubicBezTo>
                      <a:cubicBezTo>
                        <a:pt x="666" y="0"/>
                        <a:pt x="775" y="151"/>
                        <a:pt x="775" y="151"/>
                      </a:cubicBezTo>
                      <a:cubicBezTo>
                        <a:pt x="775" y="151"/>
                        <a:pt x="875" y="107"/>
                        <a:pt x="976" y="181"/>
                      </a:cubicBezTo>
                      <a:cubicBezTo>
                        <a:pt x="1077" y="256"/>
                        <a:pt x="1076" y="363"/>
                        <a:pt x="1076" y="363"/>
                      </a:cubicBezTo>
                      <a:cubicBezTo>
                        <a:pt x="1076" y="363"/>
                        <a:pt x="1192" y="404"/>
                        <a:pt x="1197" y="567"/>
                      </a:cubicBezTo>
                      <a:cubicBezTo>
                        <a:pt x="1203" y="731"/>
                        <a:pt x="1101" y="785"/>
                        <a:pt x="1101" y="785"/>
                      </a:cubicBezTo>
                      <a:cubicBezTo>
                        <a:pt x="1101" y="785"/>
                        <a:pt x="1101" y="854"/>
                        <a:pt x="1005" y="915"/>
                      </a:cubicBezTo>
                      <a:cubicBezTo>
                        <a:pt x="909" y="977"/>
                        <a:pt x="835" y="935"/>
                        <a:pt x="835" y="935"/>
                      </a:cubicBezTo>
                      <a:cubicBezTo>
                        <a:pt x="835" y="935"/>
                        <a:pt x="809" y="984"/>
                        <a:pt x="720" y="1002"/>
                      </a:cubicBezTo>
                      <a:cubicBezTo>
                        <a:pt x="651" y="1017"/>
                        <a:pt x="581" y="979"/>
                        <a:pt x="581" y="979"/>
                      </a:cubicBezTo>
                      <a:cubicBezTo>
                        <a:pt x="581" y="979"/>
                        <a:pt x="547" y="1028"/>
                        <a:pt x="432" y="1019"/>
                      </a:cubicBezTo>
                      <a:cubicBezTo>
                        <a:pt x="346" y="1012"/>
                        <a:pt x="325" y="946"/>
                        <a:pt x="325" y="9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6"/>
                <p:cNvSpPr/>
                <p:nvPr/>
              </p:nvSpPr>
              <p:spPr>
                <a:xfrm>
                  <a:off x="6549447" y="2485902"/>
                  <a:ext cx="1158188" cy="99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823" extrusionOk="0">
                      <a:moveTo>
                        <a:pt x="260" y="758"/>
                      </a:moveTo>
                      <a:cubicBezTo>
                        <a:pt x="260" y="758"/>
                        <a:pt x="205" y="787"/>
                        <a:pt x="139" y="740"/>
                      </a:cubicBezTo>
                      <a:cubicBezTo>
                        <a:pt x="64" y="687"/>
                        <a:pt x="83" y="621"/>
                        <a:pt x="83" y="621"/>
                      </a:cubicBezTo>
                      <a:cubicBezTo>
                        <a:pt x="83" y="621"/>
                        <a:pt x="0" y="554"/>
                        <a:pt x="48" y="402"/>
                      </a:cubicBezTo>
                      <a:cubicBezTo>
                        <a:pt x="102" y="234"/>
                        <a:pt x="246" y="241"/>
                        <a:pt x="246" y="241"/>
                      </a:cubicBezTo>
                      <a:cubicBezTo>
                        <a:pt x="246" y="241"/>
                        <a:pt x="240" y="112"/>
                        <a:pt x="373" y="61"/>
                      </a:cubicBezTo>
                      <a:cubicBezTo>
                        <a:pt x="533" y="0"/>
                        <a:pt x="620" y="121"/>
                        <a:pt x="620" y="121"/>
                      </a:cubicBezTo>
                      <a:cubicBezTo>
                        <a:pt x="620" y="121"/>
                        <a:pt x="700" y="86"/>
                        <a:pt x="781" y="146"/>
                      </a:cubicBezTo>
                      <a:cubicBezTo>
                        <a:pt x="862" y="205"/>
                        <a:pt x="861" y="291"/>
                        <a:pt x="861" y="291"/>
                      </a:cubicBezTo>
                      <a:cubicBezTo>
                        <a:pt x="861" y="291"/>
                        <a:pt x="953" y="324"/>
                        <a:pt x="958" y="454"/>
                      </a:cubicBezTo>
                      <a:cubicBezTo>
                        <a:pt x="962" y="585"/>
                        <a:pt x="881" y="629"/>
                        <a:pt x="881" y="629"/>
                      </a:cubicBezTo>
                      <a:cubicBezTo>
                        <a:pt x="881" y="629"/>
                        <a:pt x="881" y="684"/>
                        <a:pt x="804" y="733"/>
                      </a:cubicBezTo>
                      <a:cubicBezTo>
                        <a:pt x="727" y="782"/>
                        <a:pt x="668" y="749"/>
                        <a:pt x="668" y="749"/>
                      </a:cubicBezTo>
                      <a:cubicBezTo>
                        <a:pt x="668" y="749"/>
                        <a:pt x="647" y="788"/>
                        <a:pt x="576" y="803"/>
                      </a:cubicBezTo>
                      <a:cubicBezTo>
                        <a:pt x="521" y="814"/>
                        <a:pt x="465" y="784"/>
                        <a:pt x="465" y="784"/>
                      </a:cubicBezTo>
                      <a:cubicBezTo>
                        <a:pt x="465" y="784"/>
                        <a:pt x="437" y="823"/>
                        <a:pt x="346" y="816"/>
                      </a:cubicBezTo>
                      <a:cubicBezTo>
                        <a:pt x="276" y="810"/>
                        <a:pt x="260" y="758"/>
                        <a:pt x="260" y="7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6"/>
                <p:cNvSpPr/>
                <p:nvPr/>
              </p:nvSpPr>
              <p:spPr>
                <a:xfrm>
                  <a:off x="6937725" y="2645567"/>
                  <a:ext cx="368314" cy="17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" h="145" extrusionOk="0">
                      <a:moveTo>
                        <a:pt x="43" y="124"/>
                      </a:moveTo>
                      <a:cubicBezTo>
                        <a:pt x="60" y="131"/>
                        <a:pt x="75" y="126"/>
                        <a:pt x="87" y="115"/>
                      </a:cubicBezTo>
                      <a:cubicBezTo>
                        <a:pt x="89" y="118"/>
                        <a:pt x="91" y="121"/>
                        <a:pt x="94" y="124"/>
                      </a:cubicBezTo>
                      <a:cubicBezTo>
                        <a:pt x="109" y="141"/>
                        <a:pt x="134" y="145"/>
                        <a:pt x="155" y="138"/>
                      </a:cubicBezTo>
                      <a:cubicBezTo>
                        <a:pt x="168" y="134"/>
                        <a:pt x="179" y="126"/>
                        <a:pt x="188" y="116"/>
                      </a:cubicBezTo>
                      <a:cubicBezTo>
                        <a:pt x="199" y="127"/>
                        <a:pt x="215" y="132"/>
                        <a:pt x="232" y="131"/>
                      </a:cubicBezTo>
                      <a:cubicBezTo>
                        <a:pt x="255" y="129"/>
                        <a:pt x="276" y="115"/>
                        <a:pt x="290" y="96"/>
                      </a:cubicBezTo>
                      <a:cubicBezTo>
                        <a:pt x="306" y="76"/>
                        <a:pt x="314" y="50"/>
                        <a:pt x="308" y="25"/>
                      </a:cubicBezTo>
                      <a:cubicBezTo>
                        <a:pt x="306" y="18"/>
                        <a:pt x="295" y="21"/>
                        <a:pt x="297" y="28"/>
                      </a:cubicBezTo>
                      <a:cubicBezTo>
                        <a:pt x="306" y="66"/>
                        <a:pt x="276" y="111"/>
                        <a:pt x="238" y="119"/>
                      </a:cubicBezTo>
                      <a:cubicBezTo>
                        <a:pt x="223" y="122"/>
                        <a:pt x="206" y="118"/>
                        <a:pt x="195" y="107"/>
                      </a:cubicBezTo>
                      <a:cubicBezTo>
                        <a:pt x="199" y="101"/>
                        <a:pt x="203" y="94"/>
                        <a:pt x="206" y="88"/>
                      </a:cubicBezTo>
                      <a:cubicBezTo>
                        <a:pt x="217" y="63"/>
                        <a:pt x="220" y="33"/>
                        <a:pt x="205" y="10"/>
                      </a:cubicBezTo>
                      <a:cubicBezTo>
                        <a:pt x="202" y="6"/>
                        <a:pt x="198" y="6"/>
                        <a:pt x="196" y="8"/>
                      </a:cubicBezTo>
                      <a:cubicBezTo>
                        <a:pt x="170" y="32"/>
                        <a:pt x="162" y="77"/>
                        <a:pt x="181" y="107"/>
                      </a:cubicBezTo>
                      <a:cubicBezTo>
                        <a:pt x="175" y="114"/>
                        <a:pt x="167" y="120"/>
                        <a:pt x="159" y="124"/>
                      </a:cubicBezTo>
                      <a:cubicBezTo>
                        <a:pt x="142" y="133"/>
                        <a:pt x="120" y="133"/>
                        <a:pt x="105" y="120"/>
                      </a:cubicBezTo>
                      <a:cubicBezTo>
                        <a:pt x="101" y="116"/>
                        <a:pt x="98" y="111"/>
                        <a:pt x="96" y="106"/>
                      </a:cubicBezTo>
                      <a:cubicBezTo>
                        <a:pt x="106" y="94"/>
                        <a:pt x="114" y="78"/>
                        <a:pt x="118" y="66"/>
                      </a:cubicBezTo>
                      <a:cubicBezTo>
                        <a:pt x="123" y="47"/>
                        <a:pt x="124" y="25"/>
                        <a:pt x="111" y="8"/>
                      </a:cubicBezTo>
                      <a:cubicBezTo>
                        <a:pt x="109" y="6"/>
                        <a:pt x="105" y="7"/>
                        <a:pt x="103" y="8"/>
                      </a:cubicBezTo>
                      <a:cubicBezTo>
                        <a:pt x="79" y="31"/>
                        <a:pt x="70" y="72"/>
                        <a:pt x="82" y="104"/>
                      </a:cubicBezTo>
                      <a:cubicBezTo>
                        <a:pt x="74" y="112"/>
                        <a:pt x="63" y="118"/>
                        <a:pt x="52" y="115"/>
                      </a:cubicBezTo>
                      <a:cubicBezTo>
                        <a:pt x="34" y="110"/>
                        <a:pt x="26" y="91"/>
                        <a:pt x="25" y="74"/>
                      </a:cubicBezTo>
                      <a:cubicBezTo>
                        <a:pt x="23" y="53"/>
                        <a:pt x="28" y="30"/>
                        <a:pt x="40" y="12"/>
                      </a:cubicBezTo>
                      <a:cubicBezTo>
                        <a:pt x="45" y="6"/>
                        <a:pt x="35" y="0"/>
                        <a:pt x="30" y="6"/>
                      </a:cubicBezTo>
                      <a:cubicBezTo>
                        <a:pt x="8" y="38"/>
                        <a:pt x="0" y="104"/>
                        <a:pt x="43" y="124"/>
                      </a:cubicBezTo>
                      <a:close/>
                      <a:moveTo>
                        <a:pt x="182" y="64"/>
                      </a:moveTo>
                      <a:cubicBezTo>
                        <a:pt x="183" y="49"/>
                        <a:pt x="189" y="34"/>
                        <a:pt x="198" y="22"/>
                      </a:cubicBezTo>
                      <a:cubicBezTo>
                        <a:pt x="206" y="38"/>
                        <a:pt x="204" y="58"/>
                        <a:pt x="199" y="75"/>
                      </a:cubicBezTo>
                      <a:cubicBezTo>
                        <a:pt x="196" y="82"/>
                        <a:pt x="193" y="90"/>
                        <a:pt x="188" y="97"/>
                      </a:cubicBezTo>
                      <a:cubicBezTo>
                        <a:pt x="183" y="87"/>
                        <a:pt x="182" y="75"/>
                        <a:pt x="182" y="64"/>
                      </a:cubicBezTo>
                      <a:close/>
                      <a:moveTo>
                        <a:pt x="106" y="22"/>
                      </a:moveTo>
                      <a:cubicBezTo>
                        <a:pt x="112" y="32"/>
                        <a:pt x="111" y="46"/>
                        <a:pt x="108" y="57"/>
                      </a:cubicBezTo>
                      <a:cubicBezTo>
                        <a:pt x="105" y="70"/>
                        <a:pt x="99" y="83"/>
                        <a:pt x="91" y="94"/>
                      </a:cubicBezTo>
                      <a:cubicBezTo>
                        <a:pt x="89" y="87"/>
                        <a:pt x="89" y="79"/>
                        <a:pt x="89" y="72"/>
                      </a:cubicBezTo>
                      <a:cubicBezTo>
                        <a:pt x="89" y="54"/>
                        <a:pt x="95" y="35"/>
                        <a:pt x="106" y="2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6"/>
                <p:cNvSpPr/>
                <p:nvPr/>
              </p:nvSpPr>
              <p:spPr>
                <a:xfrm>
                  <a:off x="6705366" y="2847581"/>
                  <a:ext cx="881482" cy="21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83" extrusionOk="0">
                      <a:moveTo>
                        <a:pt x="749" y="52"/>
                      </a:moveTo>
                      <a:cubicBezTo>
                        <a:pt x="748" y="45"/>
                        <a:pt x="737" y="45"/>
                        <a:pt x="737" y="52"/>
                      </a:cubicBezTo>
                      <a:cubicBezTo>
                        <a:pt x="740" y="74"/>
                        <a:pt x="739" y="99"/>
                        <a:pt x="727" y="118"/>
                      </a:cubicBezTo>
                      <a:cubicBezTo>
                        <a:pt x="718" y="130"/>
                        <a:pt x="705" y="137"/>
                        <a:pt x="691" y="138"/>
                      </a:cubicBezTo>
                      <a:cubicBezTo>
                        <a:pt x="671" y="138"/>
                        <a:pt x="652" y="129"/>
                        <a:pt x="638" y="115"/>
                      </a:cubicBezTo>
                      <a:cubicBezTo>
                        <a:pt x="641" y="109"/>
                        <a:pt x="643" y="104"/>
                        <a:pt x="644" y="98"/>
                      </a:cubicBezTo>
                      <a:cubicBezTo>
                        <a:pt x="651" y="70"/>
                        <a:pt x="650" y="36"/>
                        <a:pt x="631" y="14"/>
                      </a:cubicBezTo>
                      <a:cubicBezTo>
                        <a:pt x="628" y="11"/>
                        <a:pt x="624" y="12"/>
                        <a:pt x="622" y="15"/>
                      </a:cubicBezTo>
                      <a:cubicBezTo>
                        <a:pt x="610" y="35"/>
                        <a:pt x="603" y="57"/>
                        <a:pt x="607" y="81"/>
                      </a:cubicBezTo>
                      <a:cubicBezTo>
                        <a:pt x="610" y="94"/>
                        <a:pt x="616" y="107"/>
                        <a:pt x="625" y="117"/>
                      </a:cubicBezTo>
                      <a:cubicBezTo>
                        <a:pt x="619" y="128"/>
                        <a:pt x="611" y="137"/>
                        <a:pt x="600" y="142"/>
                      </a:cubicBezTo>
                      <a:cubicBezTo>
                        <a:pt x="583" y="152"/>
                        <a:pt x="561" y="147"/>
                        <a:pt x="547" y="134"/>
                      </a:cubicBezTo>
                      <a:cubicBezTo>
                        <a:pt x="539" y="126"/>
                        <a:pt x="534" y="116"/>
                        <a:pt x="530" y="106"/>
                      </a:cubicBezTo>
                      <a:cubicBezTo>
                        <a:pt x="531" y="105"/>
                        <a:pt x="531" y="103"/>
                        <a:pt x="532" y="102"/>
                      </a:cubicBezTo>
                      <a:cubicBezTo>
                        <a:pt x="543" y="72"/>
                        <a:pt x="545" y="36"/>
                        <a:pt x="533" y="6"/>
                      </a:cubicBezTo>
                      <a:cubicBezTo>
                        <a:pt x="531" y="2"/>
                        <a:pt x="525" y="0"/>
                        <a:pt x="523" y="5"/>
                      </a:cubicBezTo>
                      <a:cubicBezTo>
                        <a:pt x="511" y="24"/>
                        <a:pt x="509" y="49"/>
                        <a:pt x="511" y="71"/>
                      </a:cubicBezTo>
                      <a:cubicBezTo>
                        <a:pt x="512" y="82"/>
                        <a:pt x="514" y="94"/>
                        <a:pt x="518" y="106"/>
                      </a:cubicBezTo>
                      <a:cubicBezTo>
                        <a:pt x="510" y="124"/>
                        <a:pt x="499" y="140"/>
                        <a:pt x="484" y="152"/>
                      </a:cubicBezTo>
                      <a:cubicBezTo>
                        <a:pt x="465" y="166"/>
                        <a:pt x="438" y="173"/>
                        <a:pt x="416" y="163"/>
                      </a:cubicBezTo>
                      <a:cubicBezTo>
                        <a:pt x="397" y="154"/>
                        <a:pt x="386" y="136"/>
                        <a:pt x="381" y="116"/>
                      </a:cubicBezTo>
                      <a:cubicBezTo>
                        <a:pt x="396" y="91"/>
                        <a:pt x="401" y="60"/>
                        <a:pt x="389" y="32"/>
                      </a:cubicBezTo>
                      <a:cubicBezTo>
                        <a:pt x="387" y="28"/>
                        <a:pt x="381" y="29"/>
                        <a:pt x="379" y="32"/>
                      </a:cubicBezTo>
                      <a:cubicBezTo>
                        <a:pt x="366" y="54"/>
                        <a:pt x="363" y="81"/>
                        <a:pt x="367" y="106"/>
                      </a:cubicBezTo>
                      <a:cubicBezTo>
                        <a:pt x="367" y="109"/>
                        <a:pt x="368" y="112"/>
                        <a:pt x="368" y="115"/>
                      </a:cubicBezTo>
                      <a:cubicBezTo>
                        <a:pt x="356" y="135"/>
                        <a:pt x="337" y="150"/>
                        <a:pt x="317" y="158"/>
                      </a:cubicBezTo>
                      <a:cubicBezTo>
                        <a:pt x="298" y="165"/>
                        <a:pt x="277" y="166"/>
                        <a:pt x="262" y="151"/>
                      </a:cubicBezTo>
                      <a:cubicBezTo>
                        <a:pt x="255" y="144"/>
                        <a:pt x="251" y="136"/>
                        <a:pt x="248" y="126"/>
                      </a:cubicBezTo>
                      <a:cubicBezTo>
                        <a:pt x="249" y="124"/>
                        <a:pt x="251" y="122"/>
                        <a:pt x="252" y="120"/>
                      </a:cubicBezTo>
                      <a:cubicBezTo>
                        <a:pt x="267" y="95"/>
                        <a:pt x="279" y="59"/>
                        <a:pt x="262" y="32"/>
                      </a:cubicBezTo>
                      <a:cubicBezTo>
                        <a:pt x="260" y="28"/>
                        <a:pt x="255" y="29"/>
                        <a:pt x="252" y="32"/>
                      </a:cubicBezTo>
                      <a:cubicBezTo>
                        <a:pt x="239" y="50"/>
                        <a:pt x="233" y="73"/>
                        <a:pt x="232" y="95"/>
                      </a:cubicBezTo>
                      <a:cubicBezTo>
                        <a:pt x="232" y="105"/>
                        <a:pt x="233" y="115"/>
                        <a:pt x="236" y="124"/>
                      </a:cubicBezTo>
                      <a:cubicBezTo>
                        <a:pt x="225" y="140"/>
                        <a:pt x="211" y="153"/>
                        <a:pt x="193" y="161"/>
                      </a:cubicBezTo>
                      <a:cubicBezTo>
                        <a:pt x="174" y="170"/>
                        <a:pt x="152" y="166"/>
                        <a:pt x="138" y="151"/>
                      </a:cubicBezTo>
                      <a:cubicBezTo>
                        <a:pt x="132" y="145"/>
                        <a:pt x="128" y="138"/>
                        <a:pt x="125" y="131"/>
                      </a:cubicBezTo>
                      <a:cubicBezTo>
                        <a:pt x="132" y="122"/>
                        <a:pt x="138" y="112"/>
                        <a:pt x="144" y="102"/>
                      </a:cubicBezTo>
                      <a:cubicBezTo>
                        <a:pt x="155" y="80"/>
                        <a:pt x="163" y="49"/>
                        <a:pt x="145" y="27"/>
                      </a:cubicBezTo>
                      <a:cubicBezTo>
                        <a:pt x="143" y="25"/>
                        <a:pt x="140" y="25"/>
                        <a:pt x="138" y="27"/>
                      </a:cubicBezTo>
                      <a:cubicBezTo>
                        <a:pt x="104" y="45"/>
                        <a:pt x="99" y="93"/>
                        <a:pt x="112" y="129"/>
                      </a:cubicBezTo>
                      <a:cubicBezTo>
                        <a:pt x="105" y="135"/>
                        <a:pt x="99" y="141"/>
                        <a:pt x="91" y="147"/>
                      </a:cubicBezTo>
                      <a:cubicBezTo>
                        <a:pt x="75" y="158"/>
                        <a:pt x="54" y="165"/>
                        <a:pt x="36" y="153"/>
                      </a:cubicBezTo>
                      <a:cubicBezTo>
                        <a:pt x="18" y="143"/>
                        <a:pt x="12" y="120"/>
                        <a:pt x="12" y="101"/>
                      </a:cubicBezTo>
                      <a:cubicBezTo>
                        <a:pt x="11" y="77"/>
                        <a:pt x="16" y="51"/>
                        <a:pt x="30" y="31"/>
                      </a:cubicBezTo>
                      <a:cubicBezTo>
                        <a:pt x="34" y="25"/>
                        <a:pt x="24" y="19"/>
                        <a:pt x="20" y="25"/>
                      </a:cubicBezTo>
                      <a:cubicBezTo>
                        <a:pt x="6" y="45"/>
                        <a:pt x="0" y="71"/>
                        <a:pt x="0" y="95"/>
                      </a:cubicBezTo>
                      <a:cubicBezTo>
                        <a:pt x="0" y="118"/>
                        <a:pt x="6" y="144"/>
                        <a:pt x="25" y="160"/>
                      </a:cubicBezTo>
                      <a:cubicBezTo>
                        <a:pt x="44" y="175"/>
                        <a:pt x="69" y="173"/>
                        <a:pt x="90" y="161"/>
                      </a:cubicBezTo>
                      <a:cubicBezTo>
                        <a:pt x="100" y="155"/>
                        <a:pt x="108" y="148"/>
                        <a:pt x="116" y="140"/>
                      </a:cubicBezTo>
                      <a:cubicBezTo>
                        <a:pt x="119" y="145"/>
                        <a:pt x="121" y="149"/>
                        <a:pt x="124" y="153"/>
                      </a:cubicBezTo>
                      <a:cubicBezTo>
                        <a:pt x="139" y="172"/>
                        <a:pt x="163" y="182"/>
                        <a:pt x="187" y="175"/>
                      </a:cubicBezTo>
                      <a:cubicBezTo>
                        <a:pt x="208" y="170"/>
                        <a:pt x="226" y="155"/>
                        <a:pt x="240" y="137"/>
                      </a:cubicBezTo>
                      <a:cubicBezTo>
                        <a:pt x="243" y="144"/>
                        <a:pt x="247" y="151"/>
                        <a:pt x="251" y="156"/>
                      </a:cubicBezTo>
                      <a:cubicBezTo>
                        <a:pt x="267" y="174"/>
                        <a:pt x="290" y="177"/>
                        <a:pt x="312" y="172"/>
                      </a:cubicBezTo>
                      <a:cubicBezTo>
                        <a:pt x="336" y="165"/>
                        <a:pt x="357" y="149"/>
                        <a:pt x="373" y="129"/>
                      </a:cubicBezTo>
                      <a:cubicBezTo>
                        <a:pt x="379" y="145"/>
                        <a:pt x="389" y="159"/>
                        <a:pt x="403" y="169"/>
                      </a:cubicBezTo>
                      <a:cubicBezTo>
                        <a:pt x="426" y="183"/>
                        <a:pt x="456" y="181"/>
                        <a:pt x="479" y="168"/>
                      </a:cubicBezTo>
                      <a:cubicBezTo>
                        <a:pt x="499" y="158"/>
                        <a:pt x="514" y="140"/>
                        <a:pt x="524" y="120"/>
                      </a:cubicBezTo>
                      <a:cubicBezTo>
                        <a:pt x="527" y="126"/>
                        <a:pt x="531" y="133"/>
                        <a:pt x="536" y="138"/>
                      </a:cubicBezTo>
                      <a:cubicBezTo>
                        <a:pt x="552" y="156"/>
                        <a:pt x="576" y="163"/>
                        <a:pt x="598" y="156"/>
                      </a:cubicBezTo>
                      <a:cubicBezTo>
                        <a:pt x="613" y="151"/>
                        <a:pt x="625" y="139"/>
                        <a:pt x="633" y="126"/>
                      </a:cubicBezTo>
                      <a:cubicBezTo>
                        <a:pt x="634" y="127"/>
                        <a:pt x="635" y="128"/>
                        <a:pt x="636" y="129"/>
                      </a:cubicBezTo>
                      <a:cubicBezTo>
                        <a:pt x="662" y="151"/>
                        <a:pt x="706" y="160"/>
                        <a:pt x="731" y="131"/>
                      </a:cubicBezTo>
                      <a:cubicBezTo>
                        <a:pt x="750" y="109"/>
                        <a:pt x="751" y="79"/>
                        <a:pt x="749" y="52"/>
                      </a:cubicBezTo>
                      <a:close/>
                      <a:moveTo>
                        <a:pt x="117" y="93"/>
                      </a:moveTo>
                      <a:cubicBezTo>
                        <a:pt x="117" y="73"/>
                        <a:pt x="123" y="51"/>
                        <a:pt x="140" y="39"/>
                      </a:cubicBezTo>
                      <a:cubicBezTo>
                        <a:pt x="149" y="55"/>
                        <a:pt x="143" y="76"/>
                        <a:pt x="136" y="91"/>
                      </a:cubicBezTo>
                      <a:cubicBezTo>
                        <a:pt x="132" y="101"/>
                        <a:pt x="127" y="110"/>
                        <a:pt x="120" y="118"/>
                      </a:cubicBezTo>
                      <a:cubicBezTo>
                        <a:pt x="118" y="110"/>
                        <a:pt x="117" y="102"/>
                        <a:pt x="117" y="93"/>
                      </a:cubicBezTo>
                      <a:close/>
                      <a:moveTo>
                        <a:pt x="244" y="101"/>
                      </a:moveTo>
                      <a:cubicBezTo>
                        <a:pt x="243" y="82"/>
                        <a:pt x="247" y="63"/>
                        <a:pt x="256" y="47"/>
                      </a:cubicBezTo>
                      <a:cubicBezTo>
                        <a:pt x="263" y="66"/>
                        <a:pt x="256" y="88"/>
                        <a:pt x="247" y="105"/>
                      </a:cubicBezTo>
                      <a:cubicBezTo>
                        <a:pt x="246" y="107"/>
                        <a:pt x="245" y="108"/>
                        <a:pt x="245" y="110"/>
                      </a:cubicBezTo>
                      <a:cubicBezTo>
                        <a:pt x="244" y="107"/>
                        <a:pt x="244" y="104"/>
                        <a:pt x="244" y="101"/>
                      </a:cubicBezTo>
                      <a:close/>
                      <a:moveTo>
                        <a:pt x="383" y="50"/>
                      </a:moveTo>
                      <a:cubicBezTo>
                        <a:pt x="386" y="66"/>
                        <a:pt x="384" y="83"/>
                        <a:pt x="377" y="99"/>
                      </a:cubicBezTo>
                      <a:cubicBezTo>
                        <a:pt x="375" y="82"/>
                        <a:pt x="377" y="65"/>
                        <a:pt x="383" y="50"/>
                      </a:cubicBezTo>
                      <a:close/>
                      <a:moveTo>
                        <a:pt x="523" y="77"/>
                      </a:moveTo>
                      <a:cubicBezTo>
                        <a:pt x="521" y="60"/>
                        <a:pt x="521" y="40"/>
                        <a:pt x="527" y="23"/>
                      </a:cubicBezTo>
                      <a:cubicBezTo>
                        <a:pt x="531" y="44"/>
                        <a:pt x="530" y="66"/>
                        <a:pt x="525" y="86"/>
                      </a:cubicBezTo>
                      <a:cubicBezTo>
                        <a:pt x="525" y="86"/>
                        <a:pt x="525" y="86"/>
                        <a:pt x="525" y="86"/>
                      </a:cubicBezTo>
                      <a:cubicBezTo>
                        <a:pt x="524" y="83"/>
                        <a:pt x="523" y="80"/>
                        <a:pt x="523" y="77"/>
                      </a:cubicBezTo>
                      <a:close/>
                      <a:moveTo>
                        <a:pt x="620" y="85"/>
                      </a:moveTo>
                      <a:cubicBezTo>
                        <a:pt x="614" y="65"/>
                        <a:pt x="618" y="46"/>
                        <a:pt x="627" y="28"/>
                      </a:cubicBezTo>
                      <a:cubicBezTo>
                        <a:pt x="638" y="45"/>
                        <a:pt x="638" y="67"/>
                        <a:pt x="635" y="86"/>
                      </a:cubicBezTo>
                      <a:cubicBezTo>
                        <a:pt x="634" y="92"/>
                        <a:pt x="632" y="99"/>
                        <a:pt x="630" y="105"/>
                      </a:cubicBezTo>
                      <a:cubicBezTo>
                        <a:pt x="625" y="99"/>
                        <a:pt x="622" y="92"/>
                        <a:pt x="620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6"/>
                <p:cNvSpPr/>
                <p:nvPr/>
              </p:nvSpPr>
              <p:spPr>
                <a:xfrm>
                  <a:off x="6782489" y="3129369"/>
                  <a:ext cx="702021" cy="17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50" extrusionOk="0">
                      <a:moveTo>
                        <a:pt x="586" y="8"/>
                      </a:moveTo>
                      <a:cubicBezTo>
                        <a:pt x="580" y="43"/>
                        <a:pt x="562" y="86"/>
                        <a:pt x="522" y="88"/>
                      </a:cubicBezTo>
                      <a:cubicBezTo>
                        <a:pt x="504" y="89"/>
                        <a:pt x="485" y="81"/>
                        <a:pt x="473" y="68"/>
                      </a:cubicBezTo>
                      <a:cubicBezTo>
                        <a:pt x="480" y="49"/>
                        <a:pt x="487" y="23"/>
                        <a:pt x="477" y="3"/>
                      </a:cubicBezTo>
                      <a:cubicBezTo>
                        <a:pt x="475" y="0"/>
                        <a:pt x="470" y="0"/>
                        <a:pt x="468" y="2"/>
                      </a:cubicBezTo>
                      <a:cubicBezTo>
                        <a:pt x="456" y="13"/>
                        <a:pt x="448" y="29"/>
                        <a:pt x="450" y="45"/>
                      </a:cubicBezTo>
                      <a:cubicBezTo>
                        <a:pt x="451" y="54"/>
                        <a:pt x="455" y="63"/>
                        <a:pt x="460" y="70"/>
                      </a:cubicBezTo>
                      <a:cubicBezTo>
                        <a:pt x="454" y="84"/>
                        <a:pt x="445" y="98"/>
                        <a:pt x="435" y="109"/>
                      </a:cubicBezTo>
                      <a:cubicBezTo>
                        <a:pt x="424" y="120"/>
                        <a:pt x="407" y="126"/>
                        <a:pt x="392" y="119"/>
                      </a:cubicBezTo>
                      <a:cubicBezTo>
                        <a:pt x="383" y="116"/>
                        <a:pt x="377" y="108"/>
                        <a:pt x="374" y="99"/>
                      </a:cubicBezTo>
                      <a:cubicBezTo>
                        <a:pt x="386" y="80"/>
                        <a:pt x="393" y="57"/>
                        <a:pt x="385" y="36"/>
                      </a:cubicBezTo>
                      <a:cubicBezTo>
                        <a:pt x="383" y="31"/>
                        <a:pt x="379" y="30"/>
                        <a:pt x="375" y="33"/>
                      </a:cubicBezTo>
                      <a:cubicBezTo>
                        <a:pt x="357" y="47"/>
                        <a:pt x="353" y="75"/>
                        <a:pt x="361" y="98"/>
                      </a:cubicBezTo>
                      <a:cubicBezTo>
                        <a:pt x="360" y="99"/>
                        <a:pt x="359" y="99"/>
                        <a:pt x="359" y="100"/>
                      </a:cubicBezTo>
                      <a:cubicBezTo>
                        <a:pt x="344" y="117"/>
                        <a:pt x="324" y="132"/>
                        <a:pt x="301" y="134"/>
                      </a:cubicBezTo>
                      <a:cubicBezTo>
                        <a:pt x="273" y="137"/>
                        <a:pt x="248" y="116"/>
                        <a:pt x="237" y="91"/>
                      </a:cubicBezTo>
                      <a:cubicBezTo>
                        <a:pt x="250" y="72"/>
                        <a:pt x="263" y="46"/>
                        <a:pt x="255" y="22"/>
                      </a:cubicBezTo>
                      <a:cubicBezTo>
                        <a:pt x="254" y="18"/>
                        <a:pt x="250" y="17"/>
                        <a:pt x="247" y="18"/>
                      </a:cubicBezTo>
                      <a:cubicBezTo>
                        <a:pt x="229" y="26"/>
                        <a:pt x="219" y="44"/>
                        <a:pt x="219" y="63"/>
                      </a:cubicBezTo>
                      <a:cubicBezTo>
                        <a:pt x="219" y="72"/>
                        <a:pt x="221" y="81"/>
                        <a:pt x="224" y="90"/>
                      </a:cubicBezTo>
                      <a:cubicBezTo>
                        <a:pt x="213" y="105"/>
                        <a:pt x="200" y="118"/>
                        <a:pt x="184" y="127"/>
                      </a:cubicBezTo>
                      <a:cubicBezTo>
                        <a:pt x="168" y="136"/>
                        <a:pt x="149" y="138"/>
                        <a:pt x="132" y="129"/>
                      </a:cubicBezTo>
                      <a:cubicBezTo>
                        <a:pt x="118" y="120"/>
                        <a:pt x="109" y="105"/>
                        <a:pt x="106" y="89"/>
                      </a:cubicBezTo>
                      <a:cubicBezTo>
                        <a:pt x="112" y="82"/>
                        <a:pt x="117" y="74"/>
                        <a:pt x="120" y="65"/>
                      </a:cubicBezTo>
                      <a:cubicBezTo>
                        <a:pt x="127" y="50"/>
                        <a:pt x="126" y="31"/>
                        <a:pt x="113" y="19"/>
                      </a:cubicBezTo>
                      <a:cubicBezTo>
                        <a:pt x="111" y="17"/>
                        <a:pt x="106" y="17"/>
                        <a:pt x="104" y="20"/>
                      </a:cubicBezTo>
                      <a:cubicBezTo>
                        <a:pt x="93" y="39"/>
                        <a:pt x="89" y="63"/>
                        <a:pt x="93" y="85"/>
                      </a:cubicBezTo>
                      <a:cubicBezTo>
                        <a:pt x="91" y="87"/>
                        <a:pt x="89" y="89"/>
                        <a:pt x="87" y="91"/>
                      </a:cubicBezTo>
                      <a:cubicBezTo>
                        <a:pt x="77" y="99"/>
                        <a:pt x="63" y="105"/>
                        <a:pt x="50" y="103"/>
                      </a:cubicBezTo>
                      <a:cubicBezTo>
                        <a:pt x="35" y="101"/>
                        <a:pt x="21" y="89"/>
                        <a:pt x="17" y="75"/>
                      </a:cubicBezTo>
                      <a:cubicBezTo>
                        <a:pt x="10" y="55"/>
                        <a:pt x="16" y="31"/>
                        <a:pt x="25" y="13"/>
                      </a:cubicBezTo>
                      <a:cubicBezTo>
                        <a:pt x="28" y="6"/>
                        <a:pt x="19" y="0"/>
                        <a:pt x="15" y="7"/>
                      </a:cubicBezTo>
                      <a:cubicBezTo>
                        <a:pt x="6" y="26"/>
                        <a:pt x="0" y="50"/>
                        <a:pt x="4" y="72"/>
                      </a:cubicBezTo>
                      <a:cubicBezTo>
                        <a:pt x="8" y="91"/>
                        <a:pt x="23" y="108"/>
                        <a:pt x="42" y="113"/>
                      </a:cubicBezTo>
                      <a:cubicBezTo>
                        <a:pt x="61" y="119"/>
                        <a:pt x="81" y="111"/>
                        <a:pt x="96" y="98"/>
                      </a:cubicBezTo>
                      <a:cubicBezTo>
                        <a:pt x="101" y="113"/>
                        <a:pt x="109" y="125"/>
                        <a:pt x="121" y="134"/>
                      </a:cubicBezTo>
                      <a:cubicBezTo>
                        <a:pt x="138" y="147"/>
                        <a:pt x="161" y="150"/>
                        <a:pt x="181" y="141"/>
                      </a:cubicBezTo>
                      <a:cubicBezTo>
                        <a:pt x="200" y="133"/>
                        <a:pt x="216" y="118"/>
                        <a:pt x="229" y="101"/>
                      </a:cubicBezTo>
                      <a:cubicBezTo>
                        <a:pt x="233" y="107"/>
                        <a:pt x="236" y="113"/>
                        <a:pt x="241" y="118"/>
                      </a:cubicBezTo>
                      <a:cubicBezTo>
                        <a:pt x="254" y="134"/>
                        <a:pt x="273" y="145"/>
                        <a:pt x="294" y="146"/>
                      </a:cubicBezTo>
                      <a:cubicBezTo>
                        <a:pt x="319" y="146"/>
                        <a:pt x="343" y="133"/>
                        <a:pt x="361" y="115"/>
                      </a:cubicBezTo>
                      <a:cubicBezTo>
                        <a:pt x="363" y="113"/>
                        <a:pt x="364" y="111"/>
                        <a:pt x="366" y="109"/>
                      </a:cubicBezTo>
                      <a:cubicBezTo>
                        <a:pt x="370" y="116"/>
                        <a:pt x="375" y="122"/>
                        <a:pt x="382" y="127"/>
                      </a:cubicBezTo>
                      <a:cubicBezTo>
                        <a:pt x="397" y="137"/>
                        <a:pt x="420" y="135"/>
                        <a:pt x="434" y="124"/>
                      </a:cubicBezTo>
                      <a:cubicBezTo>
                        <a:pt x="449" y="113"/>
                        <a:pt x="460" y="96"/>
                        <a:pt x="468" y="79"/>
                      </a:cubicBezTo>
                      <a:cubicBezTo>
                        <a:pt x="469" y="80"/>
                        <a:pt x="470" y="81"/>
                        <a:pt x="472" y="82"/>
                      </a:cubicBezTo>
                      <a:cubicBezTo>
                        <a:pt x="498" y="104"/>
                        <a:pt x="536" y="105"/>
                        <a:pt x="563" y="83"/>
                      </a:cubicBezTo>
                      <a:cubicBezTo>
                        <a:pt x="584" y="65"/>
                        <a:pt x="593" y="37"/>
                        <a:pt x="597" y="11"/>
                      </a:cubicBezTo>
                      <a:cubicBezTo>
                        <a:pt x="598" y="4"/>
                        <a:pt x="587" y="1"/>
                        <a:pt x="586" y="8"/>
                      </a:cubicBezTo>
                      <a:close/>
                      <a:moveTo>
                        <a:pt x="110" y="34"/>
                      </a:moveTo>
                      <a:cubicBezTo>
                        <a:pt x="117" y="46"/>
                        <a:pt x="112" y="61"/>
                        <a:pt x="103" y="73"/>
                      </a:cubicBezTo>
                      <a:cubicBezTo>
                        <a:pt x="103" y="60"/>
                        <a:pt x="105" y="46"/>
                        <a:pt x="110" y="34"/>
                      </a:cubicBezTo>
                      <a:close/>
                      <a:moveTo>
                        <a:pt x="246" y="32"/>
                      </a:moveTo>
                      <a:cubicBezTo>
                        <a:pt x="247" y="48"/>
                        <a:pt x="240" y="64"/>
                        <a:pt x="232" y="78"/>
                      </a:cubicBezTo>
                      <a:cubicBezTo>
                        <a:pt x="232" y="75"/>
                        <a:pt x="231" y="73"/>
                        <a:pt x="231" y="71"/>
                      </a:cubicBezTo>
                      <a:cubicBezTo>
                        <a:pt x="229" y="55"/>
                        <a:pt x="234" y="41"/>
                        <a:pt x="246" y="32"/>
                      </a:cubicBezTo>
                      <a:close/>
                      <a:moveTo>
                        <a:pt x="377" y="49"/>
                      </a:moveTo>
                      <a:cubicBezTo>
                        <a:pt x="378" y="61"/>
                        <a:pt x="375" y="73"/>
                        <a:pt x="370" y="84"/>
                      </a:cubicBezTo>
                      <a:cubicBezTo>
                        <a:pt x="368" y="72"/>
                        <a:pt x="370" y="59"/>
                        <a:pt x="377" y="49"/>
                      </a:cubicBezTo>
                      <a:close/>
                      <a:moveTo>
                        <a:pt x="463" y="30"/>
                      </a:moveTo>
                      <a:cubicBezTo>
                        <a:pt x="464" y="26"/>
                        <a:pt x="467" y="21"/>
                        <a:pt x="470" y="17"/>
                      </a:cubicBezTo>
                      <a:cubicBezTo>
                        <a:pt x="473" y="30"/>
                        <a:pt x="469" y="45"/>
                        <a:pt x="465" y="57"/>
                      </a:cubicBezTo>
                      <a:cubicBezTo>
                        <a:pt x="464" y="54"/>
                        <a:pt x="463" y="52"/>
                        <a:pt x="462" y="49"/>
                      </a:cubicBezTo>
                      <a:cubicBezTo>
                        <a:pt x="461" y="43"/>
                        <a:pt x="461" y="37"/>
                        <a:pt x="463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6"/>
                <p:cNvSpPr/>
                <p:nvPr/>
              </p:nvSpPr>
              <p:spPr>
                <a:xfrm>
                  <a:off x="6908335" y="3070756"/>
                  <a:ext cx="516621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8" extrusionOk="0">
                      <a:moveTo>
                        <a:pt x="583" y="241"/>
                      </a:moveTo>
                      <a:lnTo>
                        <a:pt x="511" y="203"/>
                      </a:lnTo>
                      <a:lnTo>
                        <a:pt x="395" y="299"/>
                      </a:lnTo>
                      <a:lnTo>
                        <a:pt x="371" y="0"/>
                      </a:lnTo>
                      <a:lnTo>
                        <a:pt x="166" y="0"/>
                      </a:lnTo>
                      <a:lnTo>
                        <a:pt x="149" y="186"/>
                      </a:lnTo>
                      <a:lnTo>
                        <a:pt x="57" y="109"/>
                      </a:lnTo>
                      <a:lnTo>
                        <a:pt x="0" y="140"/>
                      </a:lnTo>
                      <a:lnTo>
                        <a:pt x="138" y="324"/>
                      </a:lnTo>
                      <a:lnTo>
                        <a:pt x="73" y="1058"/>
                      </a:lnTo>
                      <a:lnTo>
                        <a:pt x="459" y="1058"/>
                      </a:lnTo>
                      <a:lnTo>
                        <a:pt x="410" y="471"/>
                      </a:lnTo>
                      <a:lnTo>
                        <a:pt x="583" y="24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6"/>
                <p:cNvSpPr/>
                <p:nvPr/>
              </p:nvSpPr>
              <p:spPr>
                <a:xfrm>
                  <a:off x="7029736" y="3446480"/>
                  <a:ext cx="147986" cy="32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266" extrusionOk="0">
                      <a:moveTo>
                        <a:pt x="93" y="35"/>
                      </a:moveTo>
                      <a:cubicBezTo>
                        <a:pt x="86" y="32"/>
                        <a:pt x="78" y="37"/>
                        <a:pt x="70" y="49"/>
                      </a:cubicBezTo>
                      <a:cubicBezTo>
                        <a:pt x="62" y="60"/>
                        <a:pt x="53" y="95"/>
                        <a:pt x="49" y="133"/>
                      </a:cubicBezTo>
                      <a:cubicBezTo>
                        <a:pt x="44" y="177"/>
                        <a:pt x="47" y="210"/>
                        <a:pt x="55" y="222"/>
                      </a:cubicBezTo>
                      <a:cubicBezTo>
                        <a:pt x="59" y="227"/>
                        <a:pt x="64" y="228"/>
                        <a:pt x="69" y="226"/>
                      </a:cubicBezTo>
                      <a:cubicBezTo>
                        <a:pt x="99" y="216"/>
                        <a:pt x="99" y="137"/>
                        <a:pt x="93" y="106"/>
                      </a:cubicBezTo>
                      <a:cubicBezTo>
                        <a:pt x="91" y="93"/>
                        <a:pt x="89" y="86"/>
                        <a:pt x="85" y="86"/>
                      </a:cubicBezTo>
                      <a:cubicBezTo>
                        <a:pt x="66" y="86"/>
                        <a:pt x="63" y="165"/>
                        <a:pt x="62" y="174"/>
                      </a:cubicBezTo>
                      <a:cubicBezTo>
                        <a:pt x="65" y="175"/>
                        <a:pt x="65" y="175"/>
                        <a:pt x="65" y="175"/>
                      </a:cubicBezTo>
                      <a:cubicBezTo>
                        <a:pt x="66" y="151"/>
                        <a:pt x="71" y="89"/>
                        <a:pt x="85" y="89"/>
                      </a:cubicBezTo>
                      <a:cubicBezTo>
                        <a:pt x="86" y="89"/>
                        <a:pt x="89" y="92"/>
                        <a:pt x="91" y="106"/>
                      </a:cubicBezTo>
                      <a:cubicBezTo>
                        <a:pt x="97" y="143"/>
                        <a:pt x="95" y="215"/>
                        <a:pt x="68" y="224"/>
                      </a:cubicBezTo>
                      <a:cubicBezTo>
                        <a:pt x="64" y="226"/>
                        <a:pt x="60" y="224"/>
                        <a:pt x="57" y="220"/>
                      </a:cubicBezTo>
                      <a:cubicBezTo>
                        <a:pt x="39" y="195"/>
                        <a:pt x="55" y="73"/>
                        <a:pt x="72" y="50"/>
                      </a:cubicBezTo>
                      <a:cubicBezTo>
                        <a:pt x="79" y="39"/>
                        <a:pt x="86" y="35"/>
                        <a:pt x="92" y="37"/>
                      </a:cubicBezTo>
                      <a:cubicBezTo>
                        <a:pt x="111" y="43"/>
                        <a:pt x="120" y="108"/>
                        <a:pt x="120" y="127"/>
                      </a:cubicBezTo>
                      <a:cubicBezTo>
                        <a:pt x="120" y="163"/>
                        <a:pt x="108" y="262"/>
                        <a:pt x="69" y="264"/>
                      </a:cubicBezTo>
                      <a:cubicBezTo>
                        <a:pt x="55" y="265"/>
                        <a:pt x="44" y="259"/>
                        <a:pt x="36" y="247"/>
                      </a:cubicBezTo>
                      <a:cubicBezTo>
                        <a:pt x="2" y="192"/>
                        <a:pt x="38" y="31"/>
                        <a:pt x="54" y="1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36" y="30"/>
                        <a:pt x="0" y="193"/>
                        <a:pt x="34" y="248"/>
                      </a:cubicBezTo>
                      <a:cubicBezTo>
                        <a:pt x="42" y="260"/>
                        <a:pt x="53" y="266"/>
                        <a:pt x="67" y="266"/>
                      </a:cubicBezTo>
                      <a:cubicBezTo>
                        <a:pt x="68" y="266"/>
                        <a:pt x="68" y="266"/>
                        <a:pt x="69" y="266"/>
                      </a:cubicBezTo>
                      <a:cubicBezTo>
                        <a:pt x="113" y="264"/>
                        <a:pt x="123" y="154"/>
                        <a:pt x="123" y="127"/>
                      </a:cubicBezTo>
                      <a:cubicBezTo>
                        <a:pt x="123" y="113"/>
                        <a:pt x="115" y="41"/>
                        <a:pt x="93" y="35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6"/>
                <p:cNvSpPr/>
                <p:nvPr/>
              </p:nvSpPr>
              <p:spPr>
                <a:xfrm>
                  <a:off x="7111261" y="3070756"/>
                  <a:ext cx="124060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778" extrusionOk="0">
                      <a:moveTo>
                        <a:pt x="46" y="637"/>
                      </a:moveTo>
                      <a:cubicBezTo>
                        <a:pt x="65" y="605"/>
                        <a:pt x="84" y="573"/>
                        <a:pt x="92" y="537"/>
                      </a:cubicBezTo>
                      <a:cubicBezTo>
                        <a:pt x="100" y="500"/>
                        <a:pt x="103" y="452"/>
                        <a:pt x="100" y="410"/>
                      </a:cubicBezTo>
                      <a:cubicBezTo>
                        <a:pt x="98" y="379"/>
                        <a:pt x="92" y="334"/>
                        <a:pt x="77" y="294"/>
                      </a:cubicBezTo>
                      <a:cubicBezTo>
                        <a:pt x="72" y="281"/>
                        <a:pt x="65" y="268"/>
                        <a:pt x="59" y="256"/>
                      </a:cubicBezTo>
                      <a:cubicBezTo>
                        <a:pt x="49" y="235"/>
                        <a:pt x="38" y="213"/>
                        <a:pt x="31" y="190"/>
                      </a:cubicBezTo>
                      <a:cubicBezTo>
                        <a:pt x="18" y="145"/>
                        <a:pt x="16" y="98"/>
                        <a:pt x="14" y="53"/>
                      </a:cubicBezTo>
                      <a:cubicBezTo>
                        <a:pt x="13" y="36"/>
                        <a:pt x="13" y="18"/>
                        <a:pt x="11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18"/>
                        <a:pt x="11" y="36"/>
                        <a:pt x="12" y="53"/>
                      </a:cubicBezTo>
                      <a:cubicBezTo>
                        <a:pt x="14" y="99"/>
                        <a:pt x="16" y="146"/>
                        <a:pt x="29" y="191"/>
                      </a:cubicBezTo>
                      <a:cubicBezTo>
                        <a:pt x="36" y="214"/>
                        <a:pt x="46" y="236"/>
                        <a:pt x="57" y="257"/>
                      </a:cubicBezTo>
                      <a:cubicBezTo>
                        <a:pt x="63" y="269"/>
                        <a:pt x="69" y="282"/>
                        <a:pt x="75" y="295"/>
                      </a:cubicBezTo>
                      <a:cubicBezTo>
                        <a:pt x="90" y="334"/>
                        <a:pt x="96" y="379"/>
                        <a:pt x="98" y="410"/>
                      </a:cubicBezTo>
                      <a:cubicBezTo>
                        <a:pt x="101" y="452"/>
                        <a:pt x="98" y="500"/>
                        <a:pt x="90" y="537"/>
                      </a:cubicBezTo>
                      <a:cubicBezTo>
                        <a:pt x="82" y="572"/>
                        <a:pt x="63" y="604"/>
                        <a:pt x="44" y="636"/>
                      </a:cubicBezTo>
                      <a:cubicBezTo>
                        <a:pt x="40" y="643"/>
                        <a:pt x="36" y="650"/>
                        <a:pt x="32" y="657"/>
                      </a:cubicBezTo>
                      <a:cubicBezTo>
                        <a:pt x="12" y="695"/>
                        <a:pt x="6" y="737"/>
                        <a:pt x="0" y="778"/>
                      </a:cubicBezTo>
                      <a:cubicBezTo>
                        <a:pt x="3" y="778"/>
                        <a:pt x="3" y="778"/>
                        <a:pt x="3" y="778"/>
                      </a:cubicBezTo>
                      <a:cubicBezTo>
                        <a:pt x="8" y="737"/>
                        <a:pt x="14" y="695"/>
                        <a:pt x="34" y="658"/>
                      </a:cubicBezTo>
                      <a:cubicBezTo>
                        <a:pt x="38" y="651"/>
                        <a:pt x="42" y="644"/>
                        <a:pt x="46" y="6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36"/>
                <p:cNvSpPr/>
                <p:nvPr/>
              </p:nvSpPr>
              <p:spPr>
                <a:xfrm>
                  <a:off x="7005811" y="3070756"/>
                  <a:ext cx="86842" cy="93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778" extrusionOk="0">
                      <a:moveTo>
                        <a:pt x="41" y="641"/>
                      </a:moveTo>
                      <a:cubicBezTo>
                        <a:pt x="37" y="628"/>
                        <a:pt x="32" y="615"/>
                        <a:pt x="26" y="603"/>
                      </a:cubicBezTo>
                      <a:cubicBezTo>
                        <a:pt x="17" y="583"/>
                        <a:pt x="8" y="564"/>
                        <a:pt x="6" y="541"/>
                      </a:cubicBezTo>
                      <a:cubicBezTo>
                        <a:pt x="2" y="500"/>
                        <a:pt x="2" y="455"/>
                        <a:pt x="6" y="415"/>
                      </a:cubicBezTo>
                      <a:cubicBezTo>
                        <a:pt x="10" y="377"/>
                        <a:pt x="23" y="339"/>
                        <a:pt x="36" y="303"/>
                      </a:cubicBezTo>
                      <a:cubicBezTo>
                        <a:pt x="47" y="269"/>
                        <a:pt x="59" y="233"/>
                        <a:pt x="65" y="197"/>
                      </a:cubicBezTo>
                      <a:cubicBezTo>
                        <a:pt x="72" y="145"/>
                        <a:pt x="67" y="92"/>
                        <a:pt x="63" y="40"/>
                      </a:cubicBezTo>
                      <a:cubicBezTo>
                        <a:pt x="61" y="27"/>
                        <a:pt x="60" y="13"/>
                        <a:pt x="59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8" y="13"/>
                        <a:pt x="59" y="27"/>
                        <a:pt x="60" y="40"/>
                      </a:cubicBezTo>
                      <a:cubicBezTo>
                        <a:pt x="65" y="92"/>
                        <a:pt x="70" y="145"/>
                        <a:pt x="62" y="197"/>
                      </a:cubicBezTo>
                      <a:cubicBezTo>
                        <a:pt x="57" y="233"/>
                        <a:pt x="45" y="268"/>
                        <a:pt x="33" y="302"/>
                      </a:cubicBezTo>
                      <a:cubicBezTo>
                        <a:pt x="23" y="332"/>
                        <a:pt x="13" y="363"/>
                        <a:pt x="7" y="394"/>
                      </a:cubicBezTo>
                      <a:cubicBezTo>
                        <a:pt x="1" y="463"/>
                        <a:pt x="1" y="463"/>
                        <a:pt x="1" y="463"/>
                      </a:cubicBezTo>
                      <a:cubicBezTo>
                        <a:pt x="0" y="489"/>
                        <a:pt x="1" y="516"/>
                        <a:pt x="4" y="541"/>
                      </a:cubicBezTo>
                      <a:cubicBezTo>
                        <a:pt x="6" y="565"/>
                        <a:pt x="14" y="584"/>
                        <a:pt x="24" y="604"/>
                      </a:cubicBezTo>
                      <a:cubicBezTo>
                        <a:pt x="29" y="616"/>
                        <a:pt x="35" y="628"/>
                        <a:pt x="39" y="642"/>
                      </a:cubicBezTo>
                      <a:cubicBezTo>
                        <a:pt x="54" y="684"/>
                        <a:pt x="51" y="733"/>
                        <a:pt x="45" y="778"/>
                      </a:cubicBezTo>
                      <a:cubicBezTo>
                        <a:pt x="47" y="778"/>
                        <a:pt x="47" y="778"/>
                        <a:pt x="47" y="778"/>
                      </a:cubicBezTo>
                      <a:cubicBezTo>
                        <a:pt x="53" y="732"/>
                        <a:pt x="56" y="684"/>
                        <a:pt x="41" y="64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36"/>
                <p:cNvSpPr/>
                <p:nvPr/>
              </p:nvSpPr>
              <p:spPr>
                <a:xfrm>
                  <a:off x="6987201" y="3847017"/>
                  <a:ext cx="24812" cy="16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34" extrusionOk="0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1" y="22"/>
                        <a:pt x="17" y="43"/>
                        <a:pt x="18" y="67"/>
                      </a:cubicBezTo>
                      <a:cubicBezTo>
                        <a:pt x="18" y="89"/>
                        <a:pt x="18" y="112"/>
                        <a:pt x="18" y="134"/>
                      </a:cubicBezTo>
                      <a:cubicBezTo>
                        <a:pt x="20" y="134"/>
                        <a:pt x="20" y="134"/>
                        <a:pt x="20" y="134"/>
                      </a:cubicBezTo>
                      <a:cubicBezTo>
                        <a:pt x="20" y="112"/>
                        <a:pt x="20" y="89"/>
                        <a:pt x="20" y="67"/>
                      </a:cubicBezTo>
                      <a:cubicBezTo>
                        <a:pt x="19" y="41"/>
                        <a:pt x="12" y="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6"/>
                <p:cNvSpPr/>
                <p:nvPr/>
              </p:nvSpPr>
              <p:spPr>
                <a:xfrm>
                  <a:off x="7173291" y="3070756"/>
                  <a:ext cx="110768" cy="40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35" extrusionOk="0">
                      <a:moveTo>
                        <a:pt x="92" y="333"/>
                      </a:moveTo>
                      <a:cubicBezTo>
                        <a:pt x="33" y="250"/>
                        <a:pt x="4" y="142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3"/>
                        <a:pt x="31" y="251"/>
                        <a:pt x="90" y="335"/>
                      </a:cubicBezTo>
                      <a:lnTo>
                        <a:pt x="92" y="333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6"/>
                <p:cNvSpPr/>
                <p:nvPr/>
              </p:nvSpPr>
              <p:spPr>
                <a:xfrm>
                  <a:off x="7228232" y="3070756"/>
                  <a:ext cx="25698" cy="20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69" extrusionOk="0">
                      <a:moveTo>
                        <a:pt x="21" y="169"/>
                      </a:moveTo>
                      <a:cubicBezTo>
                        <a:pt x="20" y="160"/>
                        <a:pt x="20" y="160"/>
                        <a:pt x="20" y="160"/>
                      </a:cubicBezTo>
                      <a:cubicBezTo>
                        <a:pt x="20" y="159"/>
                        <a:pt x="20" y="158"/>
                        <a:pt x="20" y="157"/>
                      </a:cubicBezTo>
                      <a:cubicBezTo>
                        <a:pt x="9" y="113"/>
                        <a:pt x="3" y="57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7"/>
                        <a:pt x="7" y="114"/>
                        <a:pt x="17" y="158"/>
                      </a:cubicBezTo>
                      <a:cubicBezTo>
                        <a:pt x="18" y="162"/>
                        <a:pt x="20" y="166"/>
                        <a:pt x="21" y="169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6"/>
                <p:cNvSpPr/>
                <p:nvPr/>
              </p:nvSpPr>
              <p:spPr>
                <a:xfrm>
                  <a:off x="7280515" y="3316217"/>
                  <a:ext cx="61144" cy="8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" h="67" extrusionOk="0">
                      <a:moveTo>
                        <a:pt x="30" y="37"/>
                      </a:moveTo>
                      <a:cubicBezTo>
                        <a:pt x="34" y="42"/>
                        <a:pt x="38" y="49"/>
                        <a:pt x="43" y="57"/>
                      </a:cubicBezTo>
                      <a:cubicBezTo>
                        <a:pt x="45" y="60"/>
                        <a:pt x="47" y="63"/>
                        <a:pt x="50" y="67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49" y="62"/>
                        <a:pt x="47" y="58"/>
                        <a:pt x="45" y="55"/>
                      </a:cubicBezTo>
                      <a:cubicBezTo>
                        <a:pt x="40" y="48"/>
                        <a:pt x="36" y="41"/>
                        <a:pt x="32" y="36"/>
                      </a:cubicBezTo>
                      <a:cubicBezTo>
                        <a:pt x="26" y="28"/>
                        <a:pt x="20" y="21"/>
                        <a:pt x="14" y="14"/>
                      </a:cubicBezTo>
                      <a:cubicBezTo>
                        <a:pt x="10" y="9"/>
                        <a:pt x="6" y="5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6"/>
                        <a:pt x="8" y="11"/>
                        <a:pt x="12" y="15"/>
                      </a:cubicBezTo>
                      <a:cubicBezTo>
                        <a:pt x="18" y="22"/>
                        <a:pt x="24" y="29"/>
                        <a:pt x="30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6"/>
                <p:cNvSpPr/>
                <p:nvPr/>
              </p:nvSpPr>
              <p:spPr>
                <a:xfrm>
                  <a:off x="7345203" y="3262162"/>
                  <a:ext cx="46079" cy="69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7" extrusionOk="0">
                      <a:moveTo>
                        <a:pt x="37" y="57"/>
                      </a:move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7" y="54"/>
                        <a:pt x="36" y="53"/>
                        <a:pt x="35" y="52"/>
                      </a:cubicBezTo>
                      <a:cubicBezTo>
                        <a:pt x="24" y="35"/>
                        <a:pt x="13" y="17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1" y="19"/>
                        <a:pt x="22" y="36"/>
                        <a:pt x="34" y="53"/>
                      </a:cubicBezTo>
                      <a:cubicBezTo>
                        <a:pt x="35" y="54"/>
                        <a:pt x="36" y="56"/>
                        <a:pt x="37" y="5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6"/>
                <p:cNvSpPr/>
                <p:nvPr/>
              </p:nvSpPr>
              <p:spPr>
                <a:xfrm>
                  <a:off x="7171519" y="3763719"/>
                  <a:ext cx="123174" cy="2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" h="203" extrusionOk="0">
                      <a:moveTo>
                        <a:pt x="23" y="94"/>
                      </a:moveTo>
                      <a:cubicBezTo>
                        <a:pt x="34" y="79"/>
                        <a:pt x="48" y="65"/>
                        <a:pt x="61" y="51"/>
                      </a:cubicBezTo>
                      <a:cubicBezTo>
                        <a:pt x="76" y="37"/>
                        <a:pt x="91" y="22"/>
                        <a:pt x="102" y="4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91" y="18"/>
                        <a:pt x="76" y="34"/>
                        <a:pt x="60" y="50"/>
                      </a:cubicBezTo>
                      <a:cubicBezTo>
                        <a:pt x="46" y="63"/>
                        <a:pt x="32" y="77"/>
                        <a:pt x="21" y="93"/>
                      </a:cubicBezTo>
                      <a:cubicBezTo>
                        <a:pt x="0" y="125"/>
                        <a:pt x="0" y="161"/>
                        <a:pt x="0" y="197"/>
                      </a:cubicBezTo>
                      <a:cubicBezTo>
                        <a:pt x="0" y="199"/>
                        <a:pt x="0" y="201"/>
                        <a:pt x="1" y="203"/>
                      </a:cubicBezTo>
                      <a:cubicBezTo>
                        <a:pt x="3" y="203"/>
                        <a:pt x="3" y="203"/>
                        <a:pt x="3" y="203"/>
                      </a:cubicBezTo>
                      <a:cubicBezTo>
                        <a:pt x="3" y="201"/>
                        <a:pt x="3" y="199"/>
                        <a:pt x="3" y="197"/>
                      </a:cubicBezTo>
                      <a:cubicBezTo>
                        <a:pt x="3" y="162"/>
                        <a:pt x="3" y="125"/>
                        <a:pt x="23" y="94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6"/>
                <p:cNvSpPr/>
                <p:nvPr/>
              </p:nvSpPr>
              <p:spPr>
                <a:xfrm>
                  <a:off x="7237980" y="3854992"/>
                  <a:ext cx="64689" cy="15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27" extrusionOk="0">
                      <a:moveTo>
                        <a:pt x="21" y="21"/>
                      </a:moveTo>
                      <a:cubicBezTo>
                        <a:pt x="29" y="10"/>
                        <a:pt x="40" y="4"/>
                        <a:pt x="54" y="2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9" y="2"/>
                        <a:pt x="28" y="9"/>
                        <a:pt x="19" y="20"/>
                      </a:cubicBezTo>
                      <a:cubicBezTo>
                        <a:pt x="0" y="45"/>
                        <a:pt x="0" y="89"/>
                        <a:pt x="6" y="127"/>
                      </a:cubicBezTo>
                      <a:cubicBezTo>
                        <a:pt x="8" y="127"/>
                        <a:pt x="8" y="127"/>
                        <a:pt x="8" y="127"/>
                      </a:cubicBezTo>
                      <a:cubicBezTo>
                        <a:pt x="2" y="90"/>
                        <a:pt x="2" y="46"/>
                        <a:pt x="21" y="21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6"/>
                <p:cNvSpPr/>
                <p:nvPr/>
              </p:nvSpPr>
              <p:spPr>
                <a:xfrm>
                  <a:off x="7285832" y="3943606"/>
                  <a:ext cx="24812" cy="64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54" extrusionOk="0">
                      <a:moveTo>
                        <a:pt x="3" y="37"/>
                      </a:moveTo>
                      <a:cubicBezTo>
                        <a:pt x="4" y="23"/>
                        <a:pt x="11" y="13"/>
                        <a:pt x="20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0" y="10"/>
                        <a:pt x="2" y="22"/>
                        <a:pt x="1" y="37"/>
                      </a:cubicBezTo>
                      <a:cubicBezTo>
                        <a:pt x="0" y="42"/>
                        <a:pt x="0" y="48"/>
                        <a:pt x="2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3" y="48"/>
                        <a:pt x="2" y="42"/>
                        <a:pt x="3" y="37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6"/>
                <p:cNvSpPr/>
                <p:nvPr/>
              </p:nvSpPr>
              <p:spPr>
                <a:xfrm>
                  <a:off x="7015558" y="3228489"/>
                  <a:ext cx="20382" cy="11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92" extrusionOk="0">
                      <a:moveTo>
                        <a:pt x="17" y="2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17"/>
                        <a:pt x="15" y="32"/>
                        <a:pt x="14" y="37"/>
                      </a:cubicBezTo>
                      <a:cubicBezTo>
                        <a:pt x="11" y="55"/>
                        <a:pt x="6" y="73"/>
                        <a:pt x="0" y="90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8" y="74"/>
                        <a:pt x="13" y="56"/>
                        <a:pt x="16" y="38"/>
                      </a:cubicBezTo>
                      <a:cubicBezTo>
                        <a:pt x="17" y="32"/>
                        <a:pt x="17" y="18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6"/>
                <p:cNvSpPr/>
                <p:nvPr/>
              </p:nvSpPr>
              <p:spPr>
                <a:xfrm>
                  <a:off x="6958845" y="3181523"/>
                  <a:ext cx="20382" cy="83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9" extrusionOk="0">
                      <a:moveTo>
                        <a:pt x="15" y="0"/>
                      </a:moveTo>
                      <a:cubicBezTo>
                        <a:pt x="13" y="22"/>
                        <a:pt x="8" y="45"/>
                        <a:pt x="0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9" y="47"/>
                        <a:pt x="15" y="24"/>
                        <a:pt x="17" y="2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4">
                    <a:alpha val="3924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09" name="Google Shape;2309;p36"/>
            <p:cNvGrpSpPr/>
            <p:nvPr/>
          </p:nvGrpSpPr>
          <p:grpSpPr>
            <a:xfrm>
              <a:off x="4796985" y="4562641"/>
              <a:ext cx="6245648" cy="1205182"/>
              <a:chOff x="4796985" y="4562641"/>
              <a:chExt cx="6245648" cy="1205182"/>
            </a:xfrm>
          </p:grpSpPr>
          <p:grpSp>
            <p:nvGrpSpPr>
              <p:cNvPr id="2310" name="Google Shape;2310;p36"/>
              <p:cNvGrpSpPr/>
              <p:nvPr/>
            </p:nvGrpSpPr>
            <p:grpSpPr>
              <a:xfrm>
                <a:off x="4796985" y="4908880"/>
                <a:ext cx="2945080" cy="753106"/>
                <a:chOff x="3616175" y="871400"/>
                <a:chExt cx="4165601" cy="1065213"/>
              </a:xfrm>
            </p:grpSpPr>
            <p:sp>
              <p:nvSpPr>
                <p:cNvPr id="2311" name="Google Shape;2311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9" name="Google Shape;2319;p36"/>
              <p:cNvGrpSpPr/>
              <p:nvPr/>
            </p:nvGrpSpPr>
            <p:grpSpPr>
              <a:xfrm>
                <a:off x="6329672" y="4562641"/>
                <a:ext cx="4712962" cy="1205182"/>
                <a:chOff x="3616175" y="871400"/>
                <a:chExt cx="4165601" cy="1065213"/>
              </a:xfrm>
            </p:grpSpPr>
            <p:sp>
              <p:nvSpPr>
                <p:cNvPr id="2320" name="Google Shape;2320;p36"/>
                <p:cNvSpPr/>
                <p:nvPr/>
              </p:nvSpPr>
              <p:spPr>
                <a:xfrm>
                  <a:off x="3616175" y="871400"/>
                  <a:ext cx="4165601" cy="7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338" extrusionOk="0">
                      <a:moveTo>
                        <a:pt x="1931" y="338"/>
                      </a:moveTo>
                      <a:cubicBezTo>
                        <a:pt x="1931" y="338"/>
                        <a:pt x="1631" y="0"/>
                        <a:pt x="986" y="0"/>
                      </a:cubicBezTo>
                      <a:cubicBezTo>
                        <a:pt x="341" y="0"/>
                        <a:pt x="0" y="338"/>
                        <a:pt x="0" y="338"/>
                      </a:cubicBezTo>
                      <a:lnTo>
                        <a:pt x="1931" y="33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6"/>
                <p:cNvSpPr/>
                <p:nvPr/>
              </p:nvSpPr>
              <p:spPr>
                <a:xfrm>
                  <a:off x="4946500" y="1566725"/>
                  <a:ext cx="1266825" cy="369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71" extrusionOk="0">
                      <a:moveTo>
                        <a:pt x="18" y="171"/>
                      </a:moveTo>
                      <a:cubicBezTo>
                        <a:pt x="6" y="169"/>
                        <a:pt x="0" y="161"/>
                        <a:pt x="1" y="149"/>
                      </a:cubicBezTo>
                      <a:cubicBezTo>
                        <a:pt x="3" y="126"/>
                        <a:pt x="29" y="89"/>
                        <a:pt x="82" y="57"/>
                      </a:cubicBezTo>
                      <a:cubicBezTo>
                        <a:pt x="124" y="31"/>
                        <a:pt x="198" y="0"/>
                        <a:pt x="308" y="0"/>
                      </a:cubicBezTo>
                      <a:cubicBezTo>
                        <a:pt x="308" y="0"/>
                        <a:pt x="308" y="0"/>
                        <a:pt x="309" y="0"/>
                      </a:cubicBezTo>
                      <a:cubicBezTo>
                        <a:pt x="514" y="1"/>
                        <a:pt x="587" y="167"/>
                        <a:pt x="587" y="169"/>
                      </a:cubicBezTo>
                      <a:cubicBezTo>
                        <a:pt x="584" y="170"/>
                        <a:pt x="584" y="170"/>
                        <a:pt x="584" y="170"/>
                      </a:cubicBezTo>
                      <a:cubicBezTo>
                        <a:pt x="583" y="169"/>
                        <a:pt x="512" y="4"/>
                        <a:pt x="309" y="3"/>
                      </a:cubicBezTo>
                      <a:cubicBezTo>
                        <a:pt x="308" y="3"/>
                        <a:pt x="308" y="3"/>
                        <a:pt x="308" y="3"/>
                      </a:cubicBezTo>
                      <a:cubicBezTo>
                        <a:pt x="199" y="3"/>
                        <a:pt x="126" y="34"/>
                        <a:pt x="84" y="60"/>
                      </a:cubicBezTo>
                      <a:cubicBezTo>
                        <a:pt x="32" y="91"/>
                        <a:pt x="6" y="128"/>
                        <a:pt x="5" y="149"/>
                      </a:cubicBezTo>
                      <a:cubicBezTo>
                        <a:pt x="4" y="156"/>
                        <a:pt x="6" y="166"/>
                        <a:pt x="19" y="168"/>
                      </a:cubicBezTo>
                      <a:lnTo>
                        <a:pt x="18" y="1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6"/>
                <p:cNvSpPr/>
                <p:nvPr/>
              </p:nvSpPr>
              <p:spPr>
                <a:xfrm>
                  <a:off x="4765525" y="1466713"/>
                  <a:ext cx="1671638" cy="4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95" extrusionOk="0">
                      <a:moveTo>
                        <a:pt x="11" y="195"/>
                      </a:moveTo>
                      <a:cubicBezTo>
                        <a:pt x="4" y="194"/>
                        <a:pt x="0" y="189"/>
                        <a:pt x="0" y="180"/>
                      </a:cubicBezTo>
                      <a:cubicBezTo>
                        <a:pt x="4" y="138"/>
                        <a:pt x="135" y="0"/>
                        <a:pt x="400" y="0"/>
                      </a:cubicBezTo>
                      <a:cubicBezTo>
                        <a:pt x="401" y="0"/>
                        <a:pt x="401" y="0"/>
                        <a:pt x="401" y="0"/>
                      </a:cubicBezTo>
                      <a:cubicBezTo>
                        <a:pt x="541" y="0"/>
                        <a:pt x="635" y="52"/>
                        <a:pt x="690" y="96"/>
                      </a:cubicBezTo>
                      <a:cubicBezTo>
                        <a:pt x="749" y="144"/>
                        <a:pt x="775" y="192"/>
                        <a:pt x="775" y="193"/>
                      </a:cubicBezTo>
                      <a:cubicBezTo>
                        <a:pt x="772" y="194"/>
                        <a:pt x="772" y="194"/>
                        <a:pt x="772" y="194"/>
                      </a:cubicBezTo>
                      <a:cubicBezTo>
                        <a:pt x="772" y="194"/>
                        <a:pt x="746" y="146"/>
                        <a:pt x="687" y="99"/>
                      </a:cubicBezTo>
                      <a:cubicBezTo>
                        <a:pt x="633" y="55"/>
                        <a:pt x="540" y="3"/>
                        <a:pt x="401" y="3"/>
                      </a:cubicBezTo>
                      <a:cubicBezTo>
                        <a:pt x="401" y="3"/>
                        <a:pt x="401" y="3"/>
                        <a:pt x="400" y="3"/>
                      </a:cubicBezTo>
                      <a:cubicBezTo>
                        <a:pt x="137" y="3"/>
                        <a:pt x="7" y="139"/>
                        <a:pt x="4" y="180"/>
                      </a:cubicBezTo>
                      <a:cubicBezTo>
                        <a:pt x="3" y="187"/>
                        <a:pt x="6" y="191"/>
                        <a:pt x="12" y="192"/>
                      </a:cubicBezTo>
                      <a:lnTo>
                        <a:pt x="11" y="19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6"/>
                <p:cNvSpPr/>
                <p:nvPr/>
              </p:nvSpPr>
              <p:spPr>
                <a:xfrm>
                  <a:off x="4578200" y="1366700"/>
                  <a:ext cx="2082800" cy="47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220" extrusionOk="0">
                      <a:moveTo>
                        <a:pt x="8" y="220"/>
                      </a:moveTo>
                      <a:cubicBezTo>
                        <a:pt x="3" y="220"/>
                        <a:pt x="0" y="216"/>
                        <a:pt x="0" y="210"/>
                      </a:cubicBezTo>
                      <a:cubicBezTo>
                        <a:pt x="4" y="168"/>
                        <a:pt x="172" y="0"/>
                        <a:pt x="496" y="0"/>
                      </a:cubicBezTo>
                      <a:cubicBezTo>
                        <a:pt x="496" y="0"/>
                        <a:pt x="497" y="0"/>
                        <a:pt x="497" y="0"/>
                      </a:cubicBezTo>
                      <a:cubicBezTo>
                        <a:pt x="669" y="1"/>
                        <a:pt x="787" y="60"/>
                        <a:pt x="856" y="109"/>
                      </a:cubicBezTo>
                      <a:cubicBezTo>
                        <a:pt x="931" y="163"/>
                        <a:pt x="966" y="217"/>
                        <a:pt x="966" y="218"/>
                      </a:cubicBezTo>
                      <a:cubicBezTo>
                        <a:pt x="963" y="220"/>
                        <a:pt x="963" y="220"/>
                        <a:pt x="963" y="220"/>
                      </a:cubicBezTo>
                      <a:cubicBezTo>
                        <a:pt x="963" y="219"/>
                        <a:pt x="929" y="165"/>
                        <a:pt x="854" y="112"/>
                      </a:cubicBezTo>
                      <a:cubicBezTo>
                        <a:pt x="786" y="63"/>
                        <a:pt x="668" y="4"/>
                        <a:pt x="497" y="4"/>
                      </a:cubicBezTo>
                      <a:cubicBezTo>
                        <a:pt x="497" y="4"/>
                        <a:pt x="496" y="4"/>
                        <a:pt x="496" y="4"/>
                      </a:cubicBezTo>
                      <a:cubicBezTo>
                        <a:pt x="323" y="4"/>
                        <a:pt x="202" y="52"/>
                        <a:pt x="131" y="92"/>
                      </a:cubicBezTo>
                      <a:cubicBezTo>
                        <a:pt x="50" y="138"/>
                        <a:pt x="5" y="190"/>
                        <a:pt x="4" y="210"/>
                      </a:cubicBezTo>
                      <a:cubicBezTo>
                        <a:pt x="3" y="216"/>
                        <a:pt x="6" y="217"/>
                        <a:pt x="8" y="217"/>
                      </a:cubicBezTo>
                      <a:lnTo>
                        <a:pt x="8" y="2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6"/>
                <p:cNvSpPr/>
                <p:nvPr/>
              </p:nvSpPr>
              <p:spPr>
                <a:xfrm>
                  <a:off x="4389288" y="1266688"/>
                  <a:ext cx="2497137" cy="528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45" extrusionOk="0">
                      <a:moveTo>
                        <a:pt x="5" y="245"/>
                      </a:moveTo>
                      <a:cubicBezTo>
                        <a:pt x="2" y="244"/>
                        <a:pt x="0" y="241"/>
                        <a:pt x="0" y="238"/>
                      </a:cubicBezTo>
                      <a:cubicBezTo>
                        <a:pt x="2" y="220"/>
                        <a:pt x="54" y="160"/>
                        <a:pt x="153" y="105"/>
                      </a:cubicBezTo>
                      <a:cubicBezTo>
                        <a:pt x="240" y="57"/>
                        <a:pt x="387" y="0"/>
                        <a:pt x="593" y="0"/>
                      </a:cubicBezTo>
                      <a:cubicBezTo>
                        <a:pt x="593" y="0"/>
                        <a:pt x="593" y="0"/>
                        <a:pt x="594" y="0"/>
                      </a:cubicBezTo>
                      <a:cubicBezTo>
                        <a:pt x="798" y="0"/>
                        <a:pt x="940" y="66"/>
                        <a:pt x="1024" y="121"/>
                      </a:cubicBezTo>
                      <a:cubicBezTo>
                        <a:pt x="1115" y="181"/>
                        <a:pt x="1158" y="241"/>
                        <a:pt x="1158" y="242"/>
                      </a:cubicBezTo>
                      <a:cubicBezTo>
                        <a:pt x="1156" y="244"/>
                        <a:pt x="1156" y="244"/>
                        <a:pt x="1156" y="244"/>
                      </a:cubicBezTo>
                      <a:cubicBezTo>
                        <a:pt x="1155" y="243"/>
                        <a:pt x="1112" y="183"/>
                        <a:pt x="1022" y="124"/>
                      </a:cubicBezTo>
                      <a:cubicBezTo>
                        <a:pt x="939" y="69"/>
                        <a:pt x="797" y="4"/>
                        <a:pt x="594" y="4"/>
                      </a:cubicBezTo>
                      <a:cubicBezTo>
                        <a:pt x="593" y="4"/>
                        <a:pt x="593" y="4"/>
                        <a:pt x="593" y="4"/>
                      </a:cubicBezTo>
                      <a:cubicBezTo>
                        <a:pt x="388" y="4"/>
                        <a:pt x="242" y="60"/>
                        <a:pt x="155" y="108"/>
                      </a:cubicBezTo>
                      <a:cubicBezTo>
                        <a:pt x="57" y="162"/>
                        <a:pt x="5" y="220"/>
                        <a:pt x="4" y="238"/>
                      </a:cubicBezTo>
                      <a:cubicBezTo>
                        <a:pt x="3" y="240"/>
                        <a:pt x="4" y="241"/>
                        <a:pt x="5" y="241"/>
                      </a:cubicBezTo>
                      <a:lnTo>
                        <a:pt x="5" y="2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6"/>
                <p:cNvSpPr/>
                <p:nvPr/>
              </p:nvSpPr>
              <p:spPr>
                <a:xfrm>
                  <a:off x="4197200" y="1166675"/>
                  <a:ext cx="2913063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269" extrusionOk="0">
                      <a:moveTo>
                        <a:pt x="3" y="269"/>
                      </a:moveTo>
                      <a:cubicBezTo>
                        <a:pt x="1" y="268"/>
                        <a:pt x="0" y="267"/>
                        <a:pt x="0" y="264"/>
                      </a:cubicBezTo>
                      <a:cubicBezTo>
                        <a:pt x="1" y="249"/>
                        <a:pt x="63" y="183"/>
                        <a:pt x="178" y="121"/>
                      </a:cubicBezTo>
                      <a:cubicBezTo>
                        <a:pt x="281" y="66"/>
                        <a:pt x="453" y="0"/>
                        <a:pt x="691" y="0"/>
                      </a:cubicBezTo>
                      <a:cubicBezTo>
                        <a:pt x="691" y="0"/>
                        <a:pt x="691" y="0"/>
                        <a:pt x="691" y="0"/>
                      </a:cubicBezTo>
                      <a:cubicBezTo>
                        <a:pt x="928" y="0"/>
                        <a:pt x="1095" y="72"/>
                        <a:pt x="1193" y="133"/>
                      </a:cubicBezTo>
                      <a:cubicBezTo>
                        <a:pt x="1300" y="199"/>
                        <a:pt x="1351" y="265"/>
                        <a:pt x="1351" y="266"/>
                      </a:cubicBezTo>
                      <a:cubicBezTo>
                        <a:pt x="1349" y="268"/>
                        <a:pt x="1349" y="268"/>
                        <a:pt x="1349" y="268"/>
                      </a:cubicBezTo>
                      <a:cubicBezTo>
                        <a:pt x="1348" y="267"/>
                        <a:pt x="1297" y="201"/>
                        <a:pt x="1191" y="136"/>
                      </a:cubicBezTo>
                      <a:cubicBezTo>
                        <a:pt x="1093" y="75"/>
                        <a:pt x="927" y="3"/>
                        <a:pt x="691" y="3"/>
                      </a:cubicBezTo>
                      <a:cubicBezTo>
                        <a:pt x="691" y="3"/>
                        <a:pt x="691" y="3"/>
                        <a:pt x="691" y="3"/>
                      </a:cubicBezTo>
                      <a:cubicBezTo>
                        <a:pt x="463" y="3"/>
                        <a:pt x="296" y="64"/>
                        <a:pt x="196" y="115"/>
                      </a:cubicBezTo>
                      <a:cubicBezTo>
                        <a:pt x="79" y="175"/>
                        <a:pt x="16" y="240"/>
                        <a:pt x="5" y="260"/>
                      </a:cubicBezTo>
                      <a:cubicBezTo>
                        <a:pt x="3" y="264"/>
                        <a:pt x="3" y="265"/>
                        <a:pt x="3" y="265"/>
                      </a:cubicBezTo>
                      <a:lnTo>
                        <a:pt x="3" y="26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6"/>
                <p:cNvSpPr/>
                <p:nvPr/>
              </p:nvSpPr>
              <p:spPr>
                <a:xfrm>
                  <a:off x="4001938" y="1068250"/>
                  <a:ext cx="3332163" cy="6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293" extrusionOk="0">
                      <a:moveTo>
                        <a:pt x="2" y="293"/>
                      </a:moveTo>
                      <a:cubicBezTo>
                        <a:pt x="1" y="293"/>
                        <a:pt x="0" y="292"/>
                        <a:pt x="0" y="290"/>
                      </a:cubicBezTo>
                      <a:cubicBezTo>
                        <a:pt x="1" y="278"/>
                        <a:pt x="75" y="204"/>
                        <a:pt x="203" y="137"/>
                      </a:cubicBezTo>
                      <a:cubicBezTo>
                        <a:pt x="321" y="74"/>
                        <a:pt x="520" y="0"/>
                        <a:pt x="790" y="0"/>
                      </a:cubicBezTo>
                      <a:cubicBezTo>
                        <a:pt x="790" y="0"/>
                        <a:pt x="790" y="0"/>
                        <a:pt x="790" y="0"/>
                      </a:cubicBezTo>
                      <a:cubicBezTo>
                        <a:pt x="1059" y="0"/>
                        <a:pt x="1250" y="79"/>
                        <a:pt x="1363" y="145"/>
                      </a:cubicBezTo>
                      <a:cubicBezTo>
                        <a:pt x="1485" y="216"/>
                        <a:pt x="1545" y="289"/>
                        <a:pt x="1545" y="290"/>
                      </a:cubicBezTo>
                      <a:cubicBezTo>
                        <a:pt x="1543" y="292"/>
                        <a:pt x="1543" y="292"/>
                        <a:pt x="1543" y="292"/>
                      </a:cubicBezTo>
                      <a:cubicBezTo>
                        <a:pt x="1542" y="291"/>
                        <a:pt x="1483" y="219"/>
                        <a:pt x="1361" y="148"/>
                      </a:cubicBezTo>
                      <a:cubicBezTo>
                        <a:pt x="1248" y="82"/>
                        <a:pt x="1058" y="3"/>
                        <a:pt x="790" y="3"/>
                      </a:cubicBezTo>
                      <a:cubicBezTo>
                        <a:pt x="790" y="3"/>
                        <a:pt x="790" y="3"/>
                        <a:pt x="790" y="3"/>
                      </a:cubicBezTo>
                      <a:cubicBezTo>
                        <a:pt x="391" y="3"/>
                        <a:pt x="119" y="169"/>
                        <a:pt x="22" y="267"/>
                      </a:cubicBezTo>
                      <a:cubicBezTo>
                        <a:pt x="7" y="283"/>
                        <a:pt x="4" y="289"/>
                        <a:pt x="4" y="290"/>
                      </a:cubicBezTo>
                      <a:cubicBezTo>
                        <a:pt x="4" y="290"/>
                        <a:pt x="3" y="289"/>
                        <a:pt x="3" y="289"/>
                      </a:cubicBezTo>
                      <a:lnTo>
                        <a:pt x="2" y="29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6"/>
                <p:cNvSpPr/>
                <p:nvPr/>
              </p:nvSpPr>
              <p:spPr>
                <a:xfrm>
                  <a:off x="3808263" y="966650"/>
                  <a:ext cx="3751262" cy="6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18" extrusionOk="0">
                      <a:moveTo>
                        <a:pt x="2" y="318"/>
                      </a:move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0" y="310"/>
                        <a:pt x="75" y="232"/>
                        <a:pt x="227" y="154"/>
                      </a:cubicBezTo>
                      <a:cubicBezTo>
                        <a:pt x="362" y="84"/>
                        <a:pt x="587" y="0"/>
                        <a:pt x="888" y="0"/>
                      </a:cubicBezTo>
                      <a:cubicBezTo>
                        <a:pt x="888" y="0"/>
                        <a:pt x="888" y="0"/>
                        <a:pt x="889" y="0"/>
                      </a:cubicBezTo>
                      <a:cubicBezTo>
                        <a:pt x="1190" y="0"/>
                        <a:pt x="1405" y="86"/>
                        <a:pt x="1533" y="158"/>
                      </a:cubicBezTo>
                      <a:cubicBezTo>
                        <a:pt x="1671" y="235"/>
                        <a:pt x="1739" y="314"/>
                        <a:pt x="1739" y="315"/>
                      </a:cubicBezTo>
                      <a:cubicBezTo>
                        <a:pt x="1737" y="317"/>
                        <a:pt x="1737" y="317"/>
                        <a:pt x="1737" y="317"/>
                      </a:cubicBezTo>
                      <a:cubicBezTo>
                        <a:pt x="1736" y="316"/>
                        <a:pt x="1669" y="238"/>
                        <a:pt x="1531" y="160"/>
                      </a:cubicBezTo>
                      <a:cubicBezTo>
                        <a:pt x="1404" y="89"/>
                        <a:pt x="1189" y="4"/>
                        <a:pt x="889" y="4"/>
                      </a:cubicBezTo>
                      <a:cubicBezTo>
                        <a:pt x="889" y="4"/>
                        <a:pt x="888" y="4"/>
                        <a:pt x="888" y="4"/>
                      </a:cubicBezTo>
                      <a:cubicBezTo>
                        <a:pt x="589" y="4"/>
                        <a:pt x="366" y="86"/>
                        <a:pt x="232" y="155"/>
                      </a:cubicBezTo>
                      <a:cubicBezTo>
                        <a:pt x="85" y="230"/>
                        <a:pt x="6" y="309"/>
                        <a:pt x="3" y="316"/>
                      </a:cubicBezTo>
                      <a:cubicBezTo>
                        <a:pt x="3" y="316"/>
                        <a:pt x="3" y="316"/>
                        <a:pt x="3" y="315"/>
                      </a:cubicBezTo>
                      <a:cubicBezTo>
                        <a:pt x="2" y="316"/>
                        <a:pt x="2" y="316"/>
                        <a:pt x="2" y="316"/>
                      </a:cubicBezTo>
                      <a:lnTo>
                        <a:pt x="2" y="3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63274978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ability and Environment Newsletter by Slidesgo">
  <a:themeElements>
    <a:clrScheme name="Simple Light">
      <a:dk1>
        <a:srgbClr val="092A04"/>
      </a:dk1>
      <a:lt1>
        <a:srgbClr val="587F37"/>
      </a:lt1>
      <a:dk2>
        <a:srgbClr val="DCEBBA"/>
      </a:dk2>
      <a:lt2>
        <a:srgbClr val="8CA861"/>
      </a:lt2>
      <a:accent1>
        <a:srgbClr val="BED597"/>
      </a:accent1>
      <a:accent2>
        <a:srgbClr val="FDF8E8"/>
      </a:accent2>
      <a:accent3>
        <a:srgbClr val="FFB304"/>
      </a:accent3>
      <a:accent4>
        <a:srgbClr val="FF8302"/>
      </a:accent4>
      <a:accent5>
        <a:srgbClr val="351B06"/>
      </a:accent5>
      <a:accent6>
        <a:srgbClr val="FFFFFF"/>
      </a:accent6>
      <a:hlink>
        <a:srgbClr val="092A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289</Words>
  <Application>Microsoft Office PowerPoint</Application>
  <PresentationFormat>On-screen Show (16:9)</PresentationFormat>
  <Paragraphs>67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Cairo</vt:lpstr>
      <vt:lpstr>Cairo Black</vt:lpstr>
      <vt:lpstr>Open Sans</vt:lpstr>
      <vt:lpstr>Arial</vt:lpstr>
      <vt:lpstr>Albert Sans Light</vt:lpstr>
      <vt:lpstr>Sora ExtraBold</vt:lpstr>
      <vt:lpstr>Albert Sans</vt:lpstr>
      <vt:lpstr>Sora</vt:lpstr>
      <vt:lpstr>Calibri</vt:lpstr>
      <vt:lpstr>Times New Roman</vt:lpstr>
      <vt:lpstr>Sustainability and Environment Newsletter by Slidesgo</vt:lpstr>
      <vt:lpstr>عجلون نبض الأردن</vt:lpstr>
      <vt:lpstr>جدول المحتويات</vt:lpstr>
      <vt:lpstr>فكرة المبادرة</vt:lpstr>
      <vt:lpstr>فكرة المبادرة</vt:lpstr>
      <vt:lpstr>الهدف العام</vt:lpstr>
      <vt:lpstr>الهدف العام</vt:lpstr>
      <vt:lpstr>الأهداف الفرعية</vt:lpstr>
      <vt:lpstr>الأهداف الفرعية</vt:lpstr>
      <vt:lpstr>الفئات المستهدفه</vt:lpstr>
      <vt:lpstr>الفئات المستهدفة</vt:lpstr>
      <vt:lpstr>جدول الانشطه</vt:lpstr>
      <vt:lpstr> </vt:lpstr>
      <vt:lpstr>مؤشرات الاداء</vt:lpstr>
      <vt:lpstr>1. نسبة وصول المنشورات التوعويه من خلال مواقع التواصل لاجتماعي.  2. عدد السياح خلال نهاية العام الحالي</vt:lpstr>
      <vt:lpstr>تأثير المبادرة  </vt:lpstr>
      <vt:lpstr>تأثير المبادرة  </vt:lpstr>
      <vt:lpstr>المخرجات المتوقعة</vt:lpstr>
      <vt:lpstr>المخرجات المتوقعة</vt:lpstr>
      <vt:lpstr>شكرا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عجلون نبض الأردن</dc:title>
  <dc:creator>Ehsan Alshraideh</dc:creator>
  <cp:lastModifiedBy>WELCOME</cp:lastModifiedBy>
  <cp:revision>32</cp:revision>
  <dcterms:modified xsi:type="dcterms:W3CDTF">2024-07-20T05:22:49Z</dcterms:modified>
</cp:coreProperties>
</file>