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3EC-9556-4C5A-9B82-1F92F5EA6645}" type="datetimeFigureOut">
              <a:rPr lang="ar-JO" smtClean="0"/>
              <a:t>13/01/1446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7B8-B2BC-4C74-B065-A52758608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5208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3EC-9556-4C5A-9B82-1F92F5EA6645}" type="datetimeFigureOut">
              <a:rPr lang="ar-JO" smtClean="0"/>
              <a:t>13/01/1446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7B8-B2BC-4C74-B065-A52758608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0229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3EC-9556-4C5A-9B82-1F92F5EA6645}" type="datetimeFigureOut">
              <a:rPr lang="ar-JO" smtClean="0"/>
              <a:t>13/01/1446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7B8-B2BC-4C74-B065-A52758608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3215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3EC-9556-4C5A-9B82-1F92F5EA6645}" type="datetimeFigureOut">
              <a:rPr lang="ar-JO" smtClean="0"/>
              <a:t>13/01/1446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7B8-B2BC-4C74-B065-A52758608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8845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3EC-9556-4C5A-9B82-1F92F5EA6645}" type="datetimeFigureOut">
              <a:rPr lang="ar-JO" smtClean="0"/>
              <a:t>13/01/1446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7B8-B2BC-4C74-B065-A52758608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6080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3EC-9556-4C5A-9B82-1F92F5EA6645}" type="datetimeFigureOut">
              <a:rPr lang="ar-JO" smtClean="0"/>
              <a:t>13/01/1446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7B8-B2BC-4C74-B065-A52758608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1797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3EC-9556-4C5A-9B82-1F92F5EA6645}" type="datetimeFigureOut">
              <a:rPr lang="ar-JO" smtClean="0"/>
              <a:t>13/01/1446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7B8-B2BC-4C74-B065-A52758608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5610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3EC-9556-4C5A-9B82-1F92F5EA6645}" type="datetimeFigureOut">
              <a:rPr lang="ar-JO" smtClean="0"/>
              <a:t>13/01/1446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7B8-B2BC-4C74-B065-A52758608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2628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3EC-9556-4C5A-9B82-1F92F5EA6645}" type="datetimeFigureOut">
              <a:rPr lang="ar-JO" smtClean="0"/>
              <a:t>13/01/1446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7B8-B2BC-4C74-B065-A52758608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1567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3EC-9556-4C5A-9B82-1F92F5EA6645}" type="datetimeFigureOut">
              <a:rPr lang="ar-JO" smtClean="0"/>
              <a:t>13/01/1446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7B8-B2BC-4C74-B065-A52758608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030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3EC-9556-4C5A-9B82-1F92F5EA6645}" type="datetimeFigureOut">
              <a:rPr lang="ar-JO" smtClean="0"/>
              <a:t>13/01/1446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7B8-B2BC-4C74-B065-A52758608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36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EF3EC-9556-4C5A-9B82-1F92F5EA6645}" type="datetimeFigureOut">
              <a:rPr lang="ar-JO" smtClean="0"/>
              <a:t>13/01/1446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77B8-B2BC-4C74-B065-A52758608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6894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"/>
            <a:ext cx="5943600" cy="59436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181600"/>
            <a:ext cx="1311958" cy="149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81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228600" y="2209800"/>
            <a:ext cx="8610600" cy="38779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JO" sz="36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النبذة </a:t>
            </a:r>
          </a:p>
          <a:p>
            <a:pPr>
              <a:lnSpc>
                <a:spcPct val="150000"/>
              </a:lnSpc>
            </a:pPr>
            <a:r>
              <a:rPr lang="ar-JO" sz="32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لمبة هي مبادرة شبابية هدفها ايصال  فرص التطوع , وفرص التدريب للشباب , وتشبيكهم مع المؤسسات المختلفة, كوسيلة لربط الشباب المعنيّ بالفرص المتاحة ؛ لأن طاقات الشباب هي المحرك الأول لمجتمعاتنا واللبنة الأساسية لتطورها </a:t>
            </a:r>
          </a:p>
        </p:txBody>
      </p:sp>
    </p:spTree>
    <p:extLst>
      <p:ext uri="{BB962C8B-B14F-4D97-AF65-F5344CB8AC3E}">
        <p14:creationId xmlns:p14="http://schemas.microsoft.com/office/powerpoint/2010/main" val="12424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1514" y="2935516"/>
            <a:ext cx="6854372" cy="9906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37718"/>
            <a:ext cx="2971800" cy="338653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52400" y="304800"/>
            <a:ext cx="784860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JO" sz="28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وصف المبادرة وأهميتها ( فكرة المبادرة 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JO" sz="24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نشر الفرص التطوعية والمبادرات والدورات والورشات , وتشبيك الشباب بالتعاون مع الجهات الشريكة ذات الصلة منظمات المجتمع المدني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JO" sz="24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وتظهر أهمية المبادرة في الفائدة التي سوف تعم على الشباب من خلال تشبيكهم ومشاركاتهم </a:t>
            </a:r>
            <a:endParaRPr lang="ar-JO" sz="2800" dirty="0" smtClean="0">
              <a:latin typeface="Aljazeera" panose="02000000000000000000" pitchFamily="2" charset="-78"/>
              <a:cs typeface="Aljazeera" panose="02000000000000000000" pitchFamily="2" charset="-78"/>
            </a:endParaRPr>
          </a:p>
          <a:p>
            <a:endParaRPr lang="ar-JO" sz="2400" dirty="0">
              <a:latin typeface="Aljazeera" panose="02000000000000000000" pitchFamily="2" charset="-78"/>
              <a:cs typeface="Aljazeer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74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4385" y="2846614"/>
            <a:ext cx="6858000" cy="11647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" y="3581400"/>
            <a:ext cx="2672197" cy="3045114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28600" y="381000"/>
            <a:ext cx="7543800" cy="34624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JO" sz="28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أهداف المبادرة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JO" sz="24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الوصول لأكبر عدد ممكن قد يستفيد استفادة حقيقية من المشاركات التي تطرحها هذه المبادرة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JO" sz="24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تمكين مشاركة الشباب في المجتمع المدني من خلال نشر الفرص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JO" sz="24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توعية الشباب بأهمية التركيز على التشبيك باعتباره وسيلة لدمجهم في المجتمع المدني </a:t>
            </a:r>
            <a:endParaRPr lang="ar-JO" sz="2400" dirty="0">
              <a:latin typeface="Aljazeera" panose="02000000000000000000" pitchFamily="2" charset="-78"/>
              <a:cs typeface="Aljazeer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25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3500" y="2857500"/>
            <a:ext cx="6858000" cy="1143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2" y="4419600"/>
            <a:ext cx="1939179" cy="220980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06829" y="304800"/>
            <a:ext cx="7565571" cy="5539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JO" sz="28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الفئة المستهدفة وكيفية الوصول لها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JO" sz="24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الطلاب والطالبات : الباحثين عن فرص للتدريب والتطوع والتطوير المهني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JO" sz="24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السيدات : الراغبات في اكتساب مهارات جديدة والمشاركة في الأنشطة المجتمعية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JO" sz="24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الشباب والشابات : المهتمين بالتنمية الذاتية والمساهمة في العمل المجتمعي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JO" sz="24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أفراد المجتمع : الباحثين عن فرص للتواصل والتشبيك مع منظمات المجتمع المدني </a:t>
            </a:r>
          </a:p>
          <a:p>
            <a:pPr marL="457200" indent="-457200">
              <a:buFont typeface="+mj-lt"/>
              <a:buAutoNum type="arabicPeriod"/>
            </a:pPr>
            <a:endParaRPr lang="ar-JO" sz="2400" dirty="0">
              <a:latin typeface="Aljazeera" panose="02000000000000000000" pitchFamily="2" charset="-78"/>
              <a:cs typeface="Aljazeer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19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3500" y="2857500"/>
            <a:ext cx="6858000" cy="1143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2" y="4178038"/>
            <a:ext cx="2263621" cy="257952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50979" y="304800"/>
            <a:ext cx="7521421" cy="45704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JO" sz="28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كيفية الوصول الى الفئة المستهدفة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JO" sz="24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الاعلانات المدفوعة على فيسبوك : لاستهداف الفئات المذكورة بناء على العمر , الاهتمامات , الموقع الجغرافي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JO" sz="24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مجموعات الفيسبوك الحالية : نشر محتوى ترويجي في مجموعات ذات صلة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JO" sz="24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التعاون مع الجامعات والمدارس : الترويج للمجموعة بين الطلاب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JO" sz="2400" dirty="0" smtClean="0">
                <a:latin typeface="Aljazeera" panose="02000000000000000000" pitchFamily="2" charset="-78"/>
                <a:cs typeface="Aljazeera" panose="02000000000000000000" pitchFamily="2" charset="-78"/>
              </a:rPr>
              <a:t>التعاون مع المنظمات المجتمعية : لتعريف أعضائها بالمجموعة والفرص التي تقدمها </a:t>
            </a:r>
            <a:endParaRPr lang="ar-JO" sz="2400" dirty="0">
              <a:latin typeface="Aljazeera" panose="02000000000000000000" pitchFamily="2" charset="-78"/>
              <a:cs typeface="Aljazeer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37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4419600" cy="5714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44958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74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43434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"/>
            <a:ext cx="43434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75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213</Words>
  <Application>Microsoft Office PowerPoint</Application>
  <PresentationFormat>عرض على الشاشة (3:4)‏</PresentationFormat>
  <Paragraphs>19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GTS</dc:creator>
  <cp:lastModifiedBy>GTS</cp:lastModifiedBy>
  <cp:revision>6</cp:revision>
  <dcterms:created xsi:type="dcterms:W3CDTF">2024-07-19T20:17:35Z</dcterms:created>
  <dcterms:modified xsi:type="dcterms:W3CDTF">2024-07-19T21:16:01Z</dcterms:modified>
</cp:coreProperties>
</file>